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 ?><Relationships xmlns="http://schemas.openxmlformats.org/package/2006/relationships"><Relationship Id="rId1" Type="http://schemas.openxmlformats.org/officeDocument/2006/relationships/officeDocument" Target="ppt/presentation.xml"  /><Relationship Id="rId2" Type="http://schemas.openxmlformats.org/package/2006/relationships/metadata/thumbnail" Target="docProps/thumbnail.jpeg"  /><Relationship Id="rId3" Type="http://schemas.openxmlformats.org/package/2006/relationships/metadata/core-properties" Target="docProps/core.xml"  /><Relationship Id="rId4" Type="http://schemas.openxmlformats.org/officeDocument/2006/relationships/extended-properties" Target="docProps/app.xml"  /><Relationship Id="rId5" Type="http://schemas.openxmlformats.org/officeDocument/2006/relationships/custom-properties" Target="docProps/custom.xml"  /></Relationships>
</file>

<file path=ppt/presentation.xml><?xml version="1.0" encoding="utf-8"?>
<p:presentation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sldMasterIdLst>
    <p:sldMasterId id="2147483683" r:id="rId1"/>
  </p:sldMasterIdLst>
  <p:notesMasterIdLst>
    <p:notesMasterId r:id="rId2"/>
  </p:notesMasterIdLst>
  <p:handoutMasterIdLst>
    <p:handoutMasterId r:id="rId3"/>
  </p:handoutMasterIdLst>
  <p:sldIdLst>
    <p:sldId id="261" r:id="rId4"/>
  </p:sldIdLst>
  <p:sldSz cx="21599525" cy="3024028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mAuthor id="1" name="Windows User" initials="WU" lastIdx="5" clrIdx="0"/>
</p:cmAuthorLst>
</file>

<file path=ppt/presProps.xml><?xml version="1.0" encoding="utf-8"?>
<p:presentation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prnPr scaleToFitPaper="1"/>
  <p:showPr showNarration="1">
    <p:present/>
    <p:sldAll/>
    <p:penClr>
      <a:prstClr val="red"/>
    </p:penClr>
    <p:extLst>
      <p:ext uri="{2FDB2607-1784-4EEB-B798-7EB5836EED8A}">
        <p14:showMediaCtrls xmlns:p14="http://schemas.microsoft.com/office/powerpoint/2010/main" val="1"/>
      </p:ext>
    </p:extLst>
  </p:showPr>
</p:presentationPr>
</file>

<file path=ppt/tableStyles.xml><?xml version="1.0" encoding="utf-8"?>
<a:tblStyleLst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def="{5C22544A-7EE6-4342-B048-85BDC9FD1C3A}"/>
</file>

<file path=ppt/viewProps.xml><?xml version="1.0" encoding="utf-8"?>
<p:viewP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normalViewPr>
    <p:restoredLeft sz="6364" autoAdjust="0"/>
    <p:restoredTop sz="94716"/>
  </p:normalViewPr>
  <p:slideViewPr>
    <p:cSldViewPr snapToGrid="0">
      <p:cViewPr>
        <p:scale>
          <a:sx n="80" d="100"/>
          <a:sy n="80" d="100"/>
        </p:scale>
        <p:origin x="3684" y="78"/>
      </p:cViewPr>
      <p:guideLst>
        <p:guide orient="horz" pos="9524"/>
        <p:guide pos="6802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108"/>
      </p:cViewPr>
    </p:cSldViewPr>
  </p:notesViewPr>
  <p:gridSpacing cx="72008" cy="72008"/>
</p:viewPr>
</file>

<file path=ppt/_rels/presentation.xml.rels><?xml version="1.0" encoding="UTF-8" standalone="yes" ?><Relationships xmlns="http://schemas.openxmlformats.org/package/2006/relationships"><Relationship Id="rId1" Type="http://schemas.openxmlformats.org/officeDocument/2006/relationships/slideMaster" Target="slideMasters/slideMaster1.xml"  /><Relationship Id="rId2" Type="http://schemas.openxmlformats.org/officeDocument/2006/relationships/notesMaster" Target="notesMasters/notesMaster1.xml"  /><Relationship Id="rId3" Type="http://schemas.openxmlformats.org/officeDocument/2006/relationships/handoutMaster" Target="handoutMasters/handoutMaster1.xml"  /><Relationship Id="rId4" Type="http://schemas.openxmlformats.org/officeDocument/2006/relationships/slide" Target="slides/slide1.xml"  /><Relationship Id="rId5" Type="http://schemas.openxmlformats.org/officeDocument/2006/relationships/commentAuthors" Target="commentAuthors.xml"  /><Relationship Id="rId6" Type="http://schemas.openxmlformats.org/officeDocument/2006/relationships/presProps" Target="presProps.xml"  /><Relationship Id="rId7" Type="http://schemas.openxmlformats.org/officeDocument/2006/relationships/viewProps" Target="viewProps.xml"  /><Relationship Id="rId8" Type="http://schemas.openxmlformats.org/officeDocument/2006/relationships/theme" Target="theme/theme1.xml"  /><Relationship Id="rId9" Type="http://schemas.openxmlformats.org/officeDocument/2006/relationships/tableStyles" Target="tableStyles.xml"  /></Relationships>
</file>

<file path=ppt/handoutMasters/_rels/handout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3.xml"  /></Relationships>
</file>

<file path=ppt/handoutMasters/handoutMaster1.xml><?xml version="1.0" encoding="utf-8"?>
<p:handout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80870BE7-57DD-4E46-BBF3-FB5E65DACE6A}" type="datetime1">
              <a:rPr lang="ko-KR" altLang="en-US"/>
              <a:pPr lvl="0">
                <a:defRPr/>
              </a:pPr>
              <a:t>2022-11-22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57779747-0005-49E2-9E9F-906870918BEE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jpeg>
</file>

<file path=ppt/notesMasters/_rels/notesMaster1.xml.rels><?xml version="1.0" encoding="UTF-8" standalone="yes" ?><Relationships xmlns="http://schemas.openxmlformats.org/package/2006/relationships"><Relationship Id="rId1" Type="http://schemas.openxmlformats.org/officeDocument/2006/relationships/theme" Target="../theme/theme2.xml"  /></Relationships>
</file>

<file path=ppt/notesMasters/notesMaster1.xml><?xml version="1.0" encoding="utf-8"?>
<p:notesMaster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 idx="0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0A625400-64F7-4AF7-8BBC-C769E28FA35F}" type="datetime1">
              <a:rPr lang="ko-KR" altLang="en-US"/>
              <a:pPr lvl="0">
                <a:defRPr/>
              </a:pPr>
              <a:t>2022-11-22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2327275" y="1143000"/>
            <a:ext cx="2203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 편집</a:t>
            </a:r>
            <a:endParaRPr lang="ko-KR" altLang="en-US"/>
          </a:p>
          <a:p>
            <a:pPr lvl="1">
              <a:defRPr/>
            </a:pPr>
            <a:r>
              <a:rPr lang="ko-KR" altLang="en-US"/>
              <a:t>둘째 수준</a:t>
            </a:r>
            <a:endParaRPr lang="ko-KR" altLang="en-US"/>
          </a:p>
          <a:p>
            <a:pPr lvl="2">
              <a:defRPr/>
            </a:pPr>
            <a:r>
              <a:rPr lang="ko-KR" altLang="en-US"/>
              <a:t>셋째 수준</a:t>
            </a:r>
            <a:endParaRPr lang="ko-KR" altLang="en-US"/>
          </a:p>
          <a:p>
            <a:pPr lvl="3">
              <a:defRPr/>
            </a:pPr>
            <a:r>
              <a:rPr lang="ko-KR" altLang="en-US"/>
              <a:t>넷째 수준</a:t>
            </a:r>
            <a:endParaRPr lang="ko-KR" altLang="en-US"/>
          </a:p>
          <a:p>
            <a:pPr lvl="4">
              <a:defRPr/>
            </a:pPr>
            <a:r>
              <a:rPr lang="ko-KR" altLang="en-US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r>
              <a:rPr lang="ko-KR" altLang="en-US"/>
              <a:t/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4A65D688-FAA0-4934-9D6C-CA2389A967A6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2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3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4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Relationship Id="rId2" Type="http://schemas.openxmlformats.org/officeDocument/2006/relationships/image" Target="../media/image1.png"  /><Relationship Id="rId3" Type="http://schemas.openxmlformats.org/officeDocument/2006/relationships/image" Target="../media/image2.png"  /></Relationships>
</file>

<file path=ppt/slideLayouts/_rels/slideLayout5.xml.rels><?xml version="1.0" encoding="UTF-8" standalone="yes" ?><Relationships xmlns="http://schemas.openxmlformats.org/package/2006/relationships"><Relationship Id="rId1" Type="http://schemas.openxmlformats.org/officeDocument/2006/relationships/slideMaster" Target="../slideMasters/slideMaster1.xml"  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0B221715-A2BC-439A-9BBC-13FA5875B08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2E1D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D490493-5311-4DEE-AEF6-3D03ED5D30B2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rgbClr val="0070C0">
                  <a:alpha val="10000"/>
                </a:srgbClr>
              </a:gs>
              <a:gs pos="100000">
                <a:srgbClr val="008BBC">
                  <a:alpha val="0"/>
                </a:srgbClr>
              </a:gs>
            </a:gsLst>
            <a:lin ang="10800000" scaled="1"/>
          </a:gradFill>
        </p:grpSpPr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169E1568-15D6-47BE-873D-6CE661350645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894245F7-5B8D-40A2-A666-86F25844DF40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B7C8106E-F985-48D6-882E-59D117245CF9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01E3058-8B6D-4D15-A5EA-4402777E479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7F153B46-D712-41A1-AB10-2C19AF6B6ADA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AFE363CB-6735-4EB6-BAF2-9C9C49341113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3CE53AD1-1780-48F4-AFE7-6348A8185978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6B0C7648-517C-4379-A06F-A3D82867700D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F97E9875-799E-435D-9998-8C84D2F511A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7A997F2-11D1-4471-952A-DEDEBCBA8F1C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D371D78F-CE77-49B7-B0B5-79247042920D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5CEF4EA1-9846-4B19-94D2-62EDBB276AED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C9F7FBFF-765D-454A-81C0-19A0585522ED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7324BC7-0B2C-4710-9772-4DF8708EDE89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F3FE7BBA-F17B-4FEA-8588-DC9E8E09566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D7DB4A8F-CB4F-4A52-8D8C-C2ACB90F6995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3D094057-CD2C-40E0-8DC0-CF5B083048DD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0A992DD7-671B-4184-884B-F7833B3CE692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67681973-1F3F-4C46-9F79-B0D82A4CE76E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F76882DF-3326-4F3C-BCAC-43D173E449F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4AA00E3B-7097-446A-80E6-7DB83F260EA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A9F29C5D-D275-4D84-B90C-2FD452481507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644F8E09-DCFF-4FBC-9AAA-379DFCC159B2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5ACEE7BF-8F57-437A-86C1-FF9D1A48B7F4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2FDED094-06E6-4B76-A130-EBCAACCD9451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BEA1AE6-34BF-47E7-9EEC-86E291123E2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17EBCCF7-7C30-48F2-9041-4FD36F35F9EB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681D2495-7B0E-4B87-89CC-DF4AB9614DC4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944328CD-CE75-4B3A-89FA-4B712DCFCD79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FA22D7BE-67B7-4BC1-9477-04DF7E1A677E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A1D28162-8C46-44DA-B5B9-E67B491414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FD15E918-620D-454A-83B9-D3B3733F532C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75BB433A-F5FE-4E31-AC1E-32B060E83B49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12412FF9-F1F6-4CE2-BA35-60E19DC6A716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B0879C0D-84E2-43F5-9179-C674380AB08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7C9A00A-9F30-4948-9EBD-B1B3EF601751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DD4A648F-B956-480C-9B86-6E10AD69517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1A506A4C-B026-4EC8-B61F-366428DA278D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584C11DA-6C0F-4714-A08D-AA52C567D00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F1BA692A-EE8A-4508-B924-AEF16326EDEF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4DF984BC-C791-48CE-A204-6C3A87C20E73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7EAED82-18CB-4574-9AEE-DD3A32A43686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BD053C9C-F4E6-4849-BBA6-8C5E48EA565B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0C6A0121-7156-4669-A34C-AACEEEB9DFD8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4B7F55FA-0F0D-46A3-9D8B-B5FB3E414CBF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E2EEC191-3730-4D1B-A857-C0942445C8BD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898C9683-BF97-4EA6-A43B-9AC1424AB6E3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698AFFE5-1E74-438B-AD36-F45C6DD84121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057E3AFC-2D45-4BF8-9FF2-21C3B2DCD55D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7B657EB-9845-48FD-ACE6-5328151BAA92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2DE0C3C1-5C2A-4892-8205-6B617DE45793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152E677C-584F-402F-B13B-D3CBFD1C905D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1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B456698B-21BA-475A-AA48-4C1C7C2DD09E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2D69C664-6E7F-4FBD-B4B6-12C5560931A8}"/>
              </a:ext>
            </a:extLst>
          </p:cNvPr>
          <p:cNvSpPr/>
          <p:nvPr userDrawn="1"/>
        </p:nvSpPr>
        <p:spPr>
          <a:xfrm>
            <a:off x="10982" y="-11348"/>
            <a:ext cx="21599525" cy="5868365"/>
          </a:xfrm>
          <a:prstGeom prst="rect">
            <a:avLst/>
          </a:prstGeom>
          <a:solidFill>
            <a:srgbClr val="2E1D54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AutoShape 4" descr="https://cmail.daum.net/v2/mails/000000000000E0D/attachments/MjoxLjEuNDoxMDE4MjQ6MTQwOTQ6aW1hZ2UvanBlZzpiYXNlNjQ6emY1VTFLcW9UYmlDN2NPUTB2OEtBZw/raw/NONAME.jpg?inlineContentType=image%2Fjpeg&amp;inlineFileSize=10298&amp;inlineId=MjoxLjEuNDoxMDE4MjQ6MTQwOTQ6aW1hZ2UvanBlZzpiYXNlNjQ6emY1VTFLcW9UYmlDN2NPUTB2OEtBZw">
            <a:extLst>
              <a:ext uri="{FF2B5EF4-FFF2-40B4-BE49-F238E27FC236}">
                <a16:creationId xmlns:a16="http://schemas.microsoft.com/office/drawing/2014/main" id="{27E58A00-0388-4ACA-A70E-951261F0638D}"/>
              </a:ext>
            </a:extLst>
          </p:cNvPr>
          <p:cNvSpPr>
            <a:spLocks noChangeAspect="1" noChangeArrowheads="1"/>
          </p:cNvSpPr>
          <p:nvPr userDrawn="1"/>
        </p:nvSpPr>
        <p:spPr bwMode="auto">
          <a:xfrm>
            <a:off x="168275" y="-144463"/>
            <a:ext cx="304800" cy="304801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 dirty="0"/>
          </a:p>
        </p:txBody>
      </p:sp>
      <p:sp>
        <p:nvSpPr>
          <p:cNvPr id="66" name="평행 사변형 52">
            <a:extLst>
              <a:ext uri="{FF2B5EF4-FFF2-40B4-BE49-F238E27FC236}">
                <a16:creationId xmlns:a16="http://schemas.microsoft.com/office/drawing/2014/main" id="{397349FF-9075-49F5-BDB3-D7F4F1B505C4}"/>
              </a:ext>
            </a:extLst>
          </p:cNvPr>
          <p:cNvSpPr/>
          <p:nvPr userDrawn="1"/>
        </p:nvSpPr>
        <p:spPr>
          <a:xfrm>
            <a:off x="48776" y="1899257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0">
                <a:srgbClr val="523593">
                  <a:alpha val="22000"/>
                </a:srgbClr>
              </a:gs>
              <a:gs pos="100000">
                <a:srgbClr val="523593">
                  <a:alpha val="47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E33FF8F-EC31-403A-90AA-A28B5953455D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87" name="그룹 86">
            <a:extLst>
              <a:ext uri="{FF2B5EF4-FFF2-40B4-BE49-F238E27FC236}">
                <a16:creationId xmlns:a16="http://schemas.microsoft.com/office/drawing/2014/main" id="{7A020579-8C50-435B-A4F5-7D4181445335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8844C87F-0E11-4AF9-89B2-14EDA4C06CF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F8A89F5A-ECAE-4623-B1E3-E606F241A877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D437993A-57DF-4C27-B3DE-AD5F41BBE374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0" name="그룹 79">
                  <a:extLst>
                    <a:ext uri="{FF2B5EF4-FFF2-40B4-BE49-F238E27FC236}">
                      <a16:creationId xmlns:a16="http://schemas.microsoft.com/office/drawing/2014/main" id="{991CFF1B-2EB1-48EC-810E-6EADAA73F124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2" name="직사각형 81">
                    <a:extLst>
                      <a:ext uri="{FF2B5EF4-FFF2-40B4-BE49-F238E27FC236}">
                        <a16:creationId xmlns:a16="http://schemas.microsoft.com/office/drawing/2014/main" id="{C642BA6B-47A0-431F-9CFB-FD9D9063F7E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3" name="직사각형 82">
                    <a:extLst>
                      <a:ext uri="{FF2B5EF4-FFF2-40B4-BE49-F238E27FC236}">
                        <a16:creationId xmlns:a16="http://schemas.microsoft.com/office/drawing/2014/main" id="{2E0183CC-DDE7-4CE8-99AA-9126B794B2B8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40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751D687B-8388-47F3-A56B-13DEAF3DAF4E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1" name="직각 삼각형 80">
                  <a:extLst>
                    <a:ext uri="{FF2B5EF4-FFF2-40B4-BE49-F238E27FC236}">
                      <a16:creationId xmlns:a16="http://schemas.microsoft.com/office/drawing/2014/main" id="{C515A556-7516-423C-9AF2-9CD928493386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2E1D5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2" name="그룹 1">
                <a:extLst>
                  <a:ext uri="{FF2B5EF4-FFF2-40B4-BE49-F238E27FC236}">
                    <a16:creationId xmlns:a16="http://schemas.microsoft.com/office/drawing/2014/main" id="{742621F5-85F9-4E78-8880-F08641B3B6AD}"/>
                  </a:ext>
                </a:extLst>
              </p:cNvPr>
              <p:cNvGrpSpPr/>
              <p:nvPr userDrawn="1"/>
            </p:nvGrpSpPr>
            <p:grpSpPr>
              <a:xfrm>
                <a:off x="405652" y="4777032"/>
                <a:ext cx="12899093" cy="2122200"/>
                <a:chOff x="-7141528" y="8606760"/>
                <a:chExt cx="12899093" cy="2122200"/>
              </a:xfrm>
            </p:grpSpPr>
            <p:sp>
              <p:nvSpPr>
                <p:cNvPr id="75" name="직사각형 74">
                  <a:extLst>
                    <a:ext uri="{FF2B5EF4-FFF2-40B4-BE49-F238E27FC236}">
                      <a16:creationId xmlns:a16="http://schemas.microsoft.com/office/drawing/2014/main" id="{8B119A3A-142A-45FB-AD9B-A9D12851B70F}"/>
                    </a:ext>
                  </a:extLst>
                </p:cNvPr>
                <p:cNvSpPr/>
                <p:nvPr userDrawn="1"/>
              </p:nvSpPr>
              <p:spPr>
                <a:xfrm>
                  <a:off x="-7141528" y="8606760"/>
                  <a:ext cx="922739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r>
                    <a:rPr lang="en-US" altLang="ko-KR" sz="3200" b="0" baseline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I: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인공지능프로젝트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         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77" name="직사각형 76">
                  <a:extLst>
                    <a:ext uri="{FF2B5EF4-FFF2-40B4-BE49-F238E27FC236}">
                      <a16:creationId xmlns:a16="http://schemas.microsoft.com/office/drawing/2014/main" id="{16A15754-9702-4FCF-AB8A-16EBB697AC6E}"/>
                    </a:ext>
                  </a:extLst>
                </p:cNvPr>
                <p:cNvSpPr/>
                <p:nvPr userDrawn="1"/>
              </p:nvSpPr>
              <p:spPr>
                <a:xfrm>
                  <a:off x="3263564" y="8606760"/>
                  <a:ext cx="249400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85" name="그림 84">
              <a:extLst>
                <a:ext uri="{FF2B5EF4-FFF2-40B4-BE49-F238E27FC236}">
                  <a16:creationId xmlns:a16="http://schemas.microsoft.com/office/drawing/2014/main" id="{7DD8571C-8E6B-4AF4-8562-A8994ED8A3F9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904762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7FD64BF3-F32C-4584-808E-41E62FF0A4E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ED7D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595AF21-5995-4231-A9C2-79BC297A90A1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E57C6F8D-4011-4362-93C3-08246CFC23EF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CDCD957C-BB0D-46B4-B8DD-EE8AB555DB9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1" name="타원 10">
              <a:extLst>
                <a:ext uri="{FF2B5EF4-FFF2-40B4-BE49-F238E27FC236}">
                  <a16:creationId xmlns:a16="http://schemas.microsoft.com/office/drawing/2014/main" id="{7C81D2B5-18B6-4376-A2C3-E10B97850725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2" name="타원 11">
              <a:extLst>
                <a:ext uri="{FF2B5EF4-FFF2-40B4-BE49-F238E27FC236}">
                  <a16:creationId xmlns:a16="http://schemas.microsoft.com/office/drawing/2014/main" id="{ABDF0050-DEDB-40D2-BEF9-380AFD37834D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2C8AEAB7-833C-4D6A-BB3F-3537A7D09905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4" name="타원 13">
              <a:extLst>
                <a:ext uri="{FF2B5EF4-FFF2-40B4-BE49-F238E27FC236}">
                  <a16:creationId xmlns:a16="http://schemas.microsoft.com/office/drawing/2014/main" id="{ADB9216E-077E-4E4D-831A-4BCA4837276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5" name="타원 14">
              <a:extLst>
                <a:ext uri="{FF2B5EF4-FFF2-40B4-BE49-F238E27FC236}">
                  <a16:creationId xmlns:a16="http://schemas.microsoft.com/office/drawing/2014/main" id="{C6018185-AFD6-4DDC-A7C4-B0CBD47ECB53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6" name="타원 15">
              <a:extLst>
                <a:ext uri="{FF2B5EF4-FFF2-40B4-BE49-F238E27FC236}">
                  <a16:creationId xmlns:a16="http://schemas.microsoft.com/office/drawing/2014/main" id="{ABDE9AA6-BE53-459A-AF44-0F37677322CC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51990F12-71ED-4B97-958D-65B26FCD3B22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8F922CAF-5FF3-4BE4-97D6-3158872EC2A6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D19BEABA-74C8-423A-991A-2C3412889402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B611827F-BC45-4A7E-AAF0-19B5B77F9EF2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59AD9BFB-7721-4F09-B0A2-7EA6135A5687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71E8AAEE-C1F5-4EDC-B85B-25D6332E92C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ADB2E563-AFAA-483E-9E64-2AF9C5DF2488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EE271B87-4282-498D-B8F7-320A4807C60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871581B8-FB63-4B44-990E-5E2FBE10C9A6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A3940CC0-BEF0-4D42-80AE-7849698B4BD6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302C3528-6D84-4013-BF56-EB1E535E9DC9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99747EB8-4B71-4BAE-8E3C-C2AB5CA0DC24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E6E56F23-DCF1-41F8-89A1-D2D2192FFE8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FCE51489-BAF8-4287-B61B-9000ABD5D1E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66F58AEA-0CA2-42A9-9122-444D3BC3334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3693258A-4683-43FD-8DBA-8290E3C2326D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7540C263-A720-43A3-B930-0001054EC02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C7B6E362-0A7A-403E-9596-2EB266785DD8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594B49A0-4FB5-4E10-9C3C-65891E681CAA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40499DF5-EAF9-477B-9481-F03EF7F65E26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402031C9-4878-451C-A1AF-9A42249C8FED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8A1F0777-B02E-4061-B4BD-4D103C02FD5D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5D22FDB4-AED7-4111-A8E1-EEF2E55E0910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25DC35F1-BF00-4A99-81D8-DCCFF136B8DE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02B1D27C-A536-45A2-9707-C99909DD8E92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193880BA-6039-4DF3-9158-15D2FBC3D5FD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708FFE04-1B18-43AD-97FC-EA0750B6DFFD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251AD34-CF36-450F-B16E-FEA199B8895B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13F954DC-3EB1-440A-8A2D-C5A8CCCC1605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1AB83A92-1E74-4F81-AF3B-950915C61B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3B8C00E7-645B-4DB4-A4C3-06EF627D16F9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5203B585-9DC0-4247-ACD3-9AE085ED4DC6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5B48CD8-E57B-4F7B-B0DA-CB65E5CEA1E5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78544B40-F6F5-4FCC-A34B-3691CAC58A1D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09EC217D-012A-4D4F-BBE9-15D27BF6871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FE36221-C4F9-4438-B815-297B1263D6BE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A1BF95B-4A67-450E-9173-81438C726F79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6C6C1DE2-D98A-4355-86F6-F918A06C54EC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2573575E-54CA-4EE7-B90E-6AD691E57830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CB44C65A-8AAD-4C2B-A439-8B7FD54A2610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31210912-F1B2-4AEE-9DFD-FDA81E862977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0D7944AE-EBE3-4D18-8E81-E34FEF2B202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615DBE0F-7F6D-40AA-988F-BB0781011760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6EA5C4A2-0A37-4049-A3A5-CDDCDD0F3FF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0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CB5C13D5-90A5-40B7-A662-FC779C534E4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직사각형 74">
            <a:extLst>
              <a:ext uri="{FF2B5EF4-FFF2-40B4-BE49-F238E27FC236}">
                <a16:creationId xmlns:a16="http://schemas.microsoft.com/office/drawing/2014/main" id="{499E51C4-41A9-46DB-B45C-96BEA4D25923}"/>
              </a:ext>
            </a:extLst>
          </p:cNvPr>
          <p:cNvSpPr/>
          <p:nvPr userDrawn="1"/>
        </p:nvSpPr>
        <p:spPr>
          <a:xfrm>
            <a:off x="-320847" y="-2"/>
            <a:ext cx="21599525" cy="5868365"/>
          </a:xfrm>
          <a:prstGeom prst="rect">
            <a:avLst/>
          </a:prstGeom>
          <a:solidFill>
            <a:srgbClr val="ED7D31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1" name="평행 사변형 52">
            <a:extLst>
              <a:ext uri="{FF2B5EF4-FFF2-40B4-BE49-F238E27FC236}">
                <a16:creationId xmlns:a16="http://schemas.microsoft.com/office/drawing/2014/main" id="{07058FB3-4C49-4B60-8CF2-495C53DE3895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100000">
                <a:schemeClr val="accent2">
                  <a:lumMod val="75000"/>
                  <a:alpha val="82000"/>
                </a:schemeClr>
              </a:gs>
              <a:gs pos="0">
                <a:schemeClr val="accent2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0CA3F34A-A42C-4AED-91BD-45A4D5FE10B7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6" name="그룹 75">
            <a:extLst>
              <a:ext uri="{FF2B5EF4-FFF2-40B4-BE49-F238E27FC236}">
                <a16:creationId xmlns:a16="http://schemas.microsoft.com/office/drawing/2014/main" id="{D7CDEDB8-B727-404E-8E4C-B389F0C4CC92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7" name="그룹 76">
              <a:extLst>
                <a:ext uri="{FF2B5EF4-FFF2-40B4-BE49-F238E27FC236}">
                  <a16:creationId xmlns:a16="http://schemas.microsoft.com/office/drawing/2014/main" id="{4612AA7A-27C0-4C4C-AB99-909933BFC4C7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518929ED-9ADD-423C-8776-8835F02758EE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3" name="직사각형 82">
                  <a:extLst>
                    <a:ext uri="{FF2B5EF4-FFF2-40B4-BE49-F238E27FC236}">
                      <a16:creationId xmlns:a16="http://schemas.microsoft.com/office/drawing/2014/main" id="{EBD28F1A-A4AC-45C0-8795-5A0305E0F22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4" name="그룹 83">
                  <a:extLst>
                    <a:ext uri="{FF2B5EF4-FFF2-40B4-BE49-F238E27FC236}">
                      <a16:creationId xmlns:a16="http://schemas.microsoft.com/office/drawing/2014/main" id="{485F8DFB-0C11-410A-903E-50E74F063049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749799A1-DB59-482C-850F-920394B9E785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F61872D3-771E-4E80-86EC-E31CFF93ACEB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8" name="직사각형 87">
                    <a:extLst>
                      <a:ext uri="{FF2B5EF4-FFF2-40B4-BE49-F238E27FC236}">
                        <a16:creationId xmlns:a16="http://schemas.microsoft.com/office/drawing/2014/main" id="{56611F8A-B84B-4429-9EB5-6F7D6A401DF8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5" name="직각 삼각형 84">
                  <a:extLst>
                    <a:ext uri="{FF2B5EF4-FFF2-40B4-BE49-F238E27FC236}">
                      <a16:creationId xmlns:a16="http://schemas.microsoft.com/office/drawing/2014/main" id="{9FF8DA5E-D2FB-49C3-BDFF-BDD5EEDF05A2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ED7D3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80" name="그룹 79">
                <a:extLst>
                  <a:ext uri="{FF2B5EF4-FFF2-40B4-BE49-F238E27FC236}">
                    <a16:creationId xmlns:a16="http://schemas.microsoft.com/office/drawing/2014/main" id="{B85DB31F-168C-4FCC-BB17-FC247B2574C2}"/>
                  </a:ext>
                </a:extLst>
              </p:cNvPr>
              <p:cNvGrpSpPr/>
              <p:nvPr userDrawn="1"/>
            </p:nvGrpSpPr>
            <p:grpSpPr>
              <a:xfrm>
                <a:off x="667523" y="4777032"/>
                <a:ext cx="19696755" cy="2122200"/>
                <a:chOff x="-6879657" y="8606760"/>
                <a:chExt cx="19696755" cy="2122200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DB9B3FEF-6865-48F1-A68D-AAB335507B24}"/>
                    </a:ext>
                  </a:extLst>
                </p:cNvPr>
                <p:cNvSpPr/>
                <p:nvPr userDrawn="1"/>
              </p:nvSpPr>
              <p:spPr>
                <a:xfrm>
                  <a:off x="-6879657" y="8606760"/>
                  <a:ext cx="8328039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소프트웨어캡스톤디자인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(01)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03E6DEE5-EA0C-4E14-9FC0-C36E9911DE55}"/>
                    </a:ext>
                  </a:extLst>
                </p:cNvPr>
                <p:cNvSpPr/>
                <p:nvPr userDrawn="1"/>
              </p:nvSpPr>
              <p:spPr>
                <a:xfrm>
                  <a:off x="1296465" y="8606760"/>
                  <a:ext cx="11520633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                                                       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                         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8" name="그림 77">
              <a:extLst>
                <a:ext uri="{FF2B5EF4-FFF2-40B4-BE49-F238E27FC236}">
                  <a16:creationId xmlns:a16="http://schemas.microsoft.com/office/drawing/2014/main" id="{6B674053-5EC5-4D71-977A-237B12B72CF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07929723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E8F8BE3A-E493-4F81-B667-7C6E2AEDD27A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5B9BD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6EB4C1D4-9D86-4A06-BB3A-DB875F9CB33B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F974537F-D76D-423B-AE9A-AFAF11B2CD32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416E4DC-D628-4E82-80E3-B36989BF73D9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C63C080B-DEC8-480E-B1B6-65E653E5C328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B7883FE3-7E87-4B0B-A36A-B5AD593ACC6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2E122D6A-A9C0-4FA4-884C-E8653936BB08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C18F5951-D969-47E1-9AB6-46505A866879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6C61655F-20BF-4A87-A23C-CD6B055AD3E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99ED4AB5-87F9-4EBC-BD22-C7E1E859837B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60E990E3-6F54-456A-8B83-B1498B748E07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DDEC759B-39BA-4E73-B024-6F17F24BFD44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3EFC9119-48A8-430E-A9D6-8441522B01C0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A1E04A81-BC45-450F-98FA-5024125DAE99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68CD3C94-FA53-4ECB-B31C-6545D5424033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1214713F-9412-4FFB-9CE4-2F4C61106052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2D046E2C-1633-4E8D-A840-803857EA6B2C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CE1A067A-606E-4DDD-AF8D-AAC452F7018F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B725749F-4F6C-48DC-B027-07C8DFDCF267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C6389F32-2FC1-4C53-AAB8-30132D274F81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8849896-EB9B-4032-BD24-0124AD38E427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C577E004-E6AD-49F5-8644-138F179DDD8A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C92017F6-9689-4975-A5C4-CA87FF9E07C1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7352CF3B-1AF7-4D61-BAD1-F48D7F567976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AF42108A-62E3-4C3C-8985-A53949D78200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2B4687D0-47C0-4093-9B82-FA171B92B73E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FEDA771E-BF00-4C87-9F89-132727D9A7EA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53EA248C-D1C2-4E0A-896B-7B5ED7027445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6A803699-1B0D-45EA-BFD5-1278CF50D803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3F2045D6-D978-4948-A268-CB6FE973F65B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64AB2294-5412-4E62-A461-78159AC7CA84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006EE347-60DA-4E74-9F21-DE5E393ACA87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CB9D94C-5790-483F-83E2-1AC8B0FDFADF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404619FF-874E-432D-84D8-4A35B3BFB49B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A03058CA-52BC-407F-992D-88134E75894F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F23B4059-AA7F-4FDE-8DDF-03D493C8ED51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1732886C-6347-4E17-BD63-06DA9610A2FC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A6C98F36-6C77-4EA8-BEF9-EA88789BB81D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2372CF78-1799-41F9-B75A-3F01D2D4E45E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F60709FD-BE07-43CB-9ABC-E9CBFB6A3811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0E18DBCD-9672-4B8C-BA1E-8D871F7F1270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D7F2A8D-3A18-4A01-80BA-EA3A6E99C30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913CD810-E68F-486F-B497-5BD1EB21AAB8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5832D29B-0DCA-46C5-8EC5-0151462B033E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8D8FE36-D98D-4647-B565-7D5399AC16B9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3E5B3A82-E197-48E9-BC36-79813A194202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A5634E51-7639-4159-973B-1529D68CD356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6EE2E534-6E0E-4302-9F84-D3E2BDCAF818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66818485-496E-497C-8E1D-666971700531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5F74E0D8-E61B-4CCD-9C1A-3C2E5A58081A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0BFC8790-1BEB-4143-8A93-39E1C4EF91AF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5FBCA899-B9CA-4956-99CA-2941406E7763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A7E6797D-8128-4720-9D0D-450BF2634651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9" name="타원 68">
              <a:extLst>
                <a:ext uri="{FF2B5EF4-FFF2-40B4-BE49-F238E27FC236}">
                  <a16:creationId xmlns:a16="http://schemas.microsoft.com/office/drawing/2014/main" id="{8C648976-ED39-455F-9296-581A37094664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A94EF0D4-A90B-4758-9898-FE08D01532F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8B9D214C-2BCE-4EC0-BEA7-6C95E442517D}"/>
              </a:ext>
            </a:extLst>
          </p:cNvPr>
          <p:cNvSpPr/>
          <p:nvPr userDrawn="1"/>
        </p:nvSpPr>
        <p:spPr>
          <a:xfrm>
            <a:off x="-593" y="4884"/>
            <a:ext cx="21599525" cy="5868365"/>
          </a:xfrm>
          <a:prstGeom prst="rect">
            <a:avLst/>
          </a:prstGeom>
          <a:solidFill>
            <a:srgbClr val="5B9BD5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평행 사변형 52">
            <a:extLst>
              <a:ext uri="{FF2B5EF4-FFF2-40B4-BE49-F238E27FC236}">
                <a16:creationId xmlns:a16="http://schemas.microsoft.com/office/drawing/2014/main" id="{7D6E873C-E2D3-4C63-B3DA-56A93F59EB98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70C0"/>
              </a:gs>
              <a:gs pos="0">
                <a:srgbClr val="0070C0">
                  <a:alpha val="22000"/>
                </a:srgb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7E2BC7F0-4DD8-4C3B-BEC5-CFBDD368A4F3}"/>
              </a:ext>
            </a:extLst>
          </p:cNvPr>
          <p:cNvSpPr txBox="1"/>
          <p:nvPr userDrawn="1"/>
        </p:nvSpPr>
        <p:spPr>
          <a:xfrm>
            <a:off x="5475262" y="418477"/>
            <a:ext cx="106490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5" name="그룹 74">
            <a:extLst>
              <a:ext uri="{FF2B5EF4-FFF2-40B4-BE49-F238E27FC236}">
                <a16:creationId xmlns:a16="http://schemas.microsoft.com/office/drawing/2014/main" id="{64528BDB-1429-4325-9DE7-720F5F87B11A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6" name="그룹 75">
              <a:extLst>
                <a:ext uri="{FF2B5EF4-FFF2-40B4-BE49-F238E27FC236}">
                  <a16:creationId xmlns:a16="http://schemas.microsoft.com/office/drawing/2014/main" id="{00CB2083-7A40-43C3-8E3C-A0FB4ACB5E6D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049314E6-71F5-46BE-B503-F3876BFB03C6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2" name="직사각형 81">
                  <a:extLst>
                    <a:ext uri="{FF2B5EF4-FFF2-40B4-BE49-F238E27FC236}">
                      <a16:creationId xmlns:a16="http://schemas.microsoft.com/office/drawing/2014/main" id="{7A6A88DD-F1E2-4D41-84B4-0583F3E25B28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3" name="그룹 82">
                  <a:extLst>
                    <a:ext uri="{FF2B5EF4-FFF2-40B4-BE49-F238E27FC236}">
                      <a16:creationId xmlns:a16="http://schemas.microsoft.com/office/drawing/2014/main" id="{96E70A1C-E036-4AD7-B0CB-B2B557450FFC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7D66811E-5836-4649-89F8-CE751014EF66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5F315AC8-F2FC-4471-9F24-CB44BDF933DF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7" name="직사각형 86">
                    <a:extLst>
                      <a:ext uri="{FF2B5EF4-FFF2-40B4-BE49-F238E27FC236}">
                        <a16:creationId xmlns:a16="http://schemas.microsoft.com/office/drawing/2014/main" id="{EC1F2511-375A-4CEF-8E45-2D6F591ED465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4" name="직각 삼각형 83">
                  <a:extLst>
                    <a:ext uri="{FF2B5EF4-FFF2-40B4-BE49-F238E27FC236}">
                      <a16:creationId xmlns:a16="http://schemas.microsoft.com/office/drawing/2014/main" id="{D58AE331-E54B-45E1-8259-74DB814177FD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5B9BD5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9" name="그룹 78">
                <a:extLst>
                  <a:ext uri="{FF2B5EF4-FFF2-40B4-BE49-F238E27FC236}">
                    <a16:creationId xmlns:a16="http://schemas.microsoft.com/office/drawing/2014/main" id="{11E1121A-1D1B-4970-B7EF-2A64E7212F4D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19835017" cy="2122200"/>
                <a:chOff x="-6879656" y="8606760"/>
                <a:chExt cx="19835017" cy="2122200"/>
              </a:xfrm>
            </p:grpSpPr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3B639DF1-CDF1-428D-BB56-BDA0D68CD898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457200" rtl="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소프트웨어캡스톤디자인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(02)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92382D7D-9AB5-4255-BB8C-FBA5F94AB15E}"/>
                    </a:ext>
                  </a:extLst>
                </p:cNvPr>
                <p:cNvSpPr/>
                <p:nvPr userDrawn="1"/>
              </p:nvSpPr>
              <p:spPr>
                <a:xfrm>
                  <a:off x="1201020" y="8606760"/>
                  <a:ext cx="11754341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7" name="그림 76">
              <a:extLst>
                <a:ext uri="{FF2B5EF4-FFF2-40B4-BE49-F238E27FC236}">
                  <a16:creationId xmlns:a16="http://schemas.microsoft.com/office/drawing/2014/main" id="{88F8585E-2BA1-45D0-B385-F143D05412A8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875323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7E1C8ED3-EB93-4F4C-8C56-FD55124D9106}"/>
              </a:ext>
            </a:extLst>
          </p:cNvPr>
          <p:cNvSpPr/>
          <p:nvPr userDrawn="1"/>
        </p:nvSpPr>
        <p:spPr>
          <a:xfrm>
            <a:off x="0" y="0"/>
            <a:ext cx="21599525" cy="5868365"/>
          </a:xfrm>
          <a:prstGeom prst="rect">
            <a:avLst/>
          </a:prstGeom>
          <a:solidFill>
            <a:srgbClr val="00999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F1E5FD9A-78FA-416F-8BAC-63F8C64C8C1D}"/>
              </a:ext>
            </a:extLst>
          </p:cNvPr>
          <p:cNvGrpSpPr/>
          <p:nvPr userDrawn="1"/>
        </p:nvGrpSpPr>
        <p:grpSpPr>
          <a:xfrm>
            <a:off x="-175175" y="11436"/>
            <a:ext cx="21548529" cy="4891111"/>
            <a:chOff x="-175175" y="11436"/>
            <a:chExt cx="21548529" cy="4891111"/>
          </a:xfrm>
          <a:gradFill>
            <a:gsLst>
              <a:gs pos="0">
                <a:schemeClr val="bg1">
                  <a:alpha val="13000"/>
                </a:schemeClr>
              </a:gs>
              <a:gs pos="100000">
                <a:schemeClr val="bg1">
                  <a:alpha val="0"/>
                </a:schemeClr>
              </a:gs>
            </a:gsLst>
            <a:lin ang="10800000" scaled="1"/>
          </a:gradFill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0ED997E5-2A6E-492A-876A-866D93AE93FC}"/>
                </a:ext>
              </a:extLst>
            </p:cNvPr>
            <p:cNvSpPr/>
            <p:nvPr/>
          </p:nvSpPr>
          <p:spPr>
            <a:xfrm>
              <a:off x="-17517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172C0AE8-BC72-43BF-AA13-927DF117164A}"/>
                </a:ext>
              </a:extLst>
            </p:cNvPr>
            <p:cNvSpPr/>
            <p:nvPr/>
          </p:nvSpPr>
          <p:spPr>
            <a:xfrm>
              <a:off x="14761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258205FB-604A-47F6-92EE-574876366764}"/>
                </a:ext>
              </a:extLst>
            </p:cNvPr>
            <p:cNvSpPr/>
            <p:nvPr/>
          </p:nvSpPr>
          <p:spPr>
            <a:xfrm>
              <a:off x="3127325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7286D45E-6383-4839-855F-2B693AFF4A51}"/>
                </a:ext>
              </a:extLst>
            </p:cNvPr>
            <p:cNvSpPr/>
            <p:nvPr/>
          </p:nvSpPr>
          <p:spPr>
            <a:xfrm>
              <a:off x="4778604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1" name="타원 20">
              <a:extLst>
                <a:ext uri="{FF2B5EF4-FFF2-40B4-BE49-F238E27FC236}">
                  <a16:creationId xmlns:a16="http://schemas.microsoft.com/office/drawing/2014/main" id="{B879F9DC-10B0-4BA4-B532-D715A1B25911}"/>
                </a:ext>
              </a:extLst>
            </p:cNvPr>
            <p:cNvSpPr/>
            <p:nvPr/>
          </p:nvSpPr>
          <p:spPr>
            <a:xfrm>
              <a:off x="64298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2" name="타원 21">
              <a:extLst>
                <a:ext uri="{FF2B5EF4-FFF2-40B4-BE49-F238E27FC236}">
                  <a16:creationId xmlns:a16="http://schemas.microsoft.com/office/drawing/2014/main" id="{C890E473-ED24-4497-976E-EBB782378E16}"/>
                </a:ext>
              </a:extLst>
            </p:cNvPr>
            <p:cNvSpPr/>
            <p:nvPr/>
          </p:nvSpPr>
          <p:spPr>
            <a:xfrm>
              <a:off x="80811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3" name="타원 22">
              <a:extLst>
                <a:ext uri="{FF2B5EF4-FFF2-40B4-BE49-F238E27FC236}">
                  <a16:creationId xmlns:a16="http://schemas.microsoft.com/office/drawing/2014/main" id="{FED29C3F-8A52-4478-AEFF-95C04239576A}"/>
                </a:ext>
              </a:extLst>
            </p:cNvPr>
            <p:cNvSpPr/>
            <p:nvPr/>
          </p:nvSpPr>
          <p:spPr>
            <a:xfrm>
              <a:off x="97323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4" name="타원 23">
              <a:extLst>
                <a:ext uri="{FF2B5EF4-FFF2-40B4-BE49-F238E27FC236}">
                  <a16:creationId xmlns:a16="http://schemas.microsoft.com/office/drawing/2014/main" id="{327395D9-C51D-4B49-BC8C-6DCD8FEE35D1}"/>
                </a:ext>
              </a:extLst>
            </p:cNvPr>
            <p:cNvSpPr/>
            <p:nvPr/>
          </p:nvSpPr>
          <p:spPr>
            <a:xfrm>
              <a:off x="113836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5" name="타원 24">
              <a:extLst>
                <a:ext uri="{FF2B5EF4-FFF2-40B4-BE49-F238E27FC236}">
                  <a16:creationId xmlns:a16="http://schemas.microsoft.com/office/drawing/2014/main" id="{ED2D30F2-55AA-4934-9DB5-E2EF4FED5B70}"/>
                </a:ext>
              </a:extLst>
            </p:cNvPr>
            <p:cNvSpPr/>
            <p:nvPr/>
          </p:nvSpPr>
          <p:spPr>
            <a:xfrm>
              <a:off x="129830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6" name="타원 25">
              <a:extLst>
                <a:ext uri="{FF2B5EF4-FFF2-40B4-BE49-F238E27FC236}">
                  <a16:creationId xmlns:a16="http://schemas.microsoft.com/office/drawing/2014/main" id="{89EF4210-D95E-48B3-97C1-AA3BAF5D0849}"/>
                </a:ext>
              </a:extLst>
            </p:cNvPr>
            <p:cNvSpPr/>
            <p:nvPr/>
          </p:nvSpPr>
          <p:spPr>
            <a:xfrm>
              <a:off x="146343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7" name="타원 26">
              <a:extLst>
                <a:ext uri="{FF2B5EF4-FFF2-40B4-BE49-F238E27FC236}">
                  <a16:creationId xmlns:a16="http://schemas.microsoft.com/office/drawing/2014/main" id="{26C55830-A643-4E76-AD5A-0FBCDBC06736}"/>
                </a:ext>
              </a:extLst>
            </p:cNvPr>
            <p:cNvSpPr/>
            <p:nvPr/>
          </p:nvSpPr>
          <p:spPr>
            <a:xfrm>
              <a:off x="16285583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8" name="타원 27">
              <a:extLst>
                <a:ext uri="{FF2B5EF4-FFF2-40B4-BE49-F238E27FC236}">
                  <a16:creationId xmlns:a16="http://schemas.microsoft.com/office/drawing/2014/main" id="{DC81CAAC-6F47-4D66-97AE-EBA223A6A361}"/>
                </a:ext>
              </a:extLst>
            </p:cNvPr>
            <p:cNvSpPr/>
            <p:nvPr/>
          </p:nvSpPr>
          <p:spPr>
            <a:xfrm>
              <a:off x="17936862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29" name="타원 28">
              <a:extLst>
                <a:ext uri="{FF2B5EF4-FFF2-40B4-BE49-F238E27FC236}">
                  <a16:creationId xmlns:a16="http://schemas.microsoft.com/office/drawing/2014/main" id="{68C8943D-C1A6-4F14-9279-C768A42C6236}"/>
                </a:ext>
              </a:extLst>
            </p:cNvPr>
            <p:cNvSpPr/>
            <p:nvPr/>
          </p:nvSpPr>
          <p:spPr>
            <a:xfrm>
              <a:off x="19588141" y="11436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0" name="타원 29">
              <a:extLst>
                <a:ext uri="{FF2B5EF4-FFF2-40B4-BE49-F238E27FC236}">
                  <a16:creationId xmlns:a16="http://schemas.microsoft.com/office/drawing/2014/main" id="{1F025780-5660-40E3-949E-6D8B01F12A7E}"/>
                </a:ext>
              </a:extLst>
            </p:cNvPr>
            <p:cNvSpPr/>
            <p:nvPr/>
          </p:nvSpPr>
          <p:spPr>
            <a:xfrm>
              <a:off x="6956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1" name="타원 30">
              <a:extLst>
                <a:ext uri="{FF2B5EF4-FFF2-40B4-BE49-F238E27FC236}">
                  <a16:creationId xmlns:a16="http://schemas.microsoft.com/office/drawing/2014/main" id="{80D32E85-8FCB-40FC-A691-BA566C901887}"/>
                </a:ext>
              </a:extLst>
            </p:cNvPr>
            <p:cNvSpPr/>
            <p:nvPr/>
          </p:nvSpPr>
          <p:spPr>
            <a:xfrm>
              <a:off x="23469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2" name="타원 31">
              <a:extLst>
                <a:ext uri="{FF2B5EF4-FFF2-40B4-BE49-F238E27FC236}">
                  <a16:creationId xmlns:a16="http://schemas.microsoft.com/office/drawing/2014/main" id="{8179C3E2-F52C-419D-8CE8-B22FE2C69432}"/>
                </a:ext>
              </a:extLst>
            </p:cNvPr>
            <p:cNvSpPr/>
            <p:nvPr/>
          </p:nvSpPr>
          <p:spPr>
            <a:xfrm>
              <a:off x="3998138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3" name="타원 32">
              <a:extLst>
                <a:ext uri="{FF2B5EF4-FFF2-40B4-BE49-F238E27FC236}">
                  <a16:creationId xmlns:a16="http://schemas.microsoft.com/office/drawing/2014/main" id="{0E1CAE86-5822-4342-B275-6819A453CC90}"/>
                </a:ext>
              </a:extLst>
            </p:cNvPr>
            <p:cNvSpPr/>
            <p:nvPr/>
          </p:nvSpPr>
          <p:spPr>
            <a:xfrm>
              <a:off x="5649417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4" name="타원 33">
              <a:extLst>
                <a:ext uri="{FF2B5EF4-FFF2-40B4-BE49-F238E27FC236}">
                  <a16:creationId xmlns:a16="http://schemas.microsoft.com/office/drawing/2014/main" id="{A75B70B4-CE91-4D5F-AA10-1CAE5E72450A}"/>
                </a:ext>
              </a:extLst>
            </p:cNvPr>
            <p:cNvSpPr/>
            <p:nvPr/>
          </p:nvSpPr>
          <p:spPr>
            <a:xfrm>
              <a:off x="73006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5" name="타원 34">
              <a:extLst>
                <a:ext uri="{FF2B5EF4-FFF2-40B4-BE49-F238E27FC236}">
                  <a16:creationId xmlns:a16="http://schemas.microsoft.com/office/drawing/2014/main" id="{085F6C39-1867-47B6-9753-868C47A58440}"/>
                </a:ext>
              </a:extLst>
            </p:cNvPr>
            <p:cNvSpPr/>
            <p:nvPr/>
          </p:nvSpPr>
          <p:spPr>
            <a:xfrm>
              <a:off x="89519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6" name="타원 35">
              <a:extLst>
                <a:ext uri="{FF2B5EF4-FFF2-40B4-BE49-F238E27FC236}">
                  <a16:creationId xmlns:a16="http://schemas.microsoft.com/office/drawing/2014/main" id="{342FA211-3F0B-47B2-9A1C-D558DCBD6C76}"/>
                </a:ext>
              </a:extLst>
            </p:cNvPr>
            <p:cNvSpPr/>
            <p:nvPr/>
          </p:nvSpPr>
          <p:spPr>
            <a:xfrm>
              <a:off x="106031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7" name="타원 36">
              <a:extLst>
                <a:ext uri="{FF2B5EF4-FFF2-40B4-BE49-F238E27FC236}">
                  <a16:creationId xmlns:a16="http://schemas.microsoft.com/office/drawing/2014/main" id="{72D73048-C377-4A98-919B-1D80307F3C9B}"/>
                </a:ext>
              </a:extLst>
            </p:cNvPr>
            <p:cNvSpPr/>
            <p:nvPr/>
          </p:nvSpPr>
          <p:spPr>
            <a:xfrm>
              <a:off x="122544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8" name="타원 37">
              <a:extLst>
                <a:ext uri="{FF2B5EF4-FFF2-40B4-BE49-F238E27FC236}">
                  <a16:creationId xmlns:a16="http://schemas.microsoft.com/office/drawing/2014/main" id="{AF2A4388-4EC1-455A-AF6E-88EC6F3AB0F0}"/>
                </a:ext>
              </a:extLst>
            </p:cNvPr>
            <p:cNvSpPr/>
            <p:nvPr/>
          </p:nvSpPr>
          <p:spPr>
            <a:xfrm>
              <a:off x="138538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39" name="타원 38">
              <a:extLst>
                <a:ext uri="{FF2B5EF4-FFF2-40B4-BE49-F238E27FC236}">
                  <a16:creationId xmlns:a16="http://schemas.microsoft.com/office/drawing/2014/main" id="{B593B2CF-A51D-423E-85E0-6CD6B12047DD}"/>
                </a:ext>
              </a:extLst>
            </p:cNvPr>
            <p:cNvSpPr/>
            <p:nvPr/>
          </p:nvSpPr>
          <p:spPr>
            <a:xfrm>
              <a:off x="155051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0" name="타원 39">
              <a:extLst>
                <a:ext uri="{FF2B5EF4-FFF2-40B4-BE49-F238E27FC236}">
                  <a16:creationId xmlns:a16="http://schemas.microsoft.com/office/drawing/2014/main" id="{DFA21E04-ED39-4A2E-A2DC-E0B205A572DB}"/>
                </a:ext>
              </a:extLst>
            </p:cNvPr>
            <p:cNvSpPr/>
            <p:nvPr/>
          </p:nvSpPr>
          <p:spPr>
            <a:xfrm>
              <a:off x="17156396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1" name="타원 40">
              <a:extLst>
                <a:ext uri="{FF2B5EF4-FFF2-40B4-BE49-F238E27FC236}">
                  <a16:creationId xmlns:a16="http://schemas.microsoft.com/office/drawing/2014/main" id="{08483CD1-1494-4640-8410-F1D563F2B5F0}"/>
                </a:ext>
              </a:extLst>
            </p:cNvPr>
            <p:cNvSpPr/>
            <p:nvPr/>
          </p:nvSpPr>
          <p:spPr>
            <a:xfrm>
              <a:off x="18807675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2" name="타원 41">
              <a:extLst>
                <a:ext uri="{FF2B5EF4-FFF2-40B4-BE49-F238E27FC236}">
                  <a16:creationId xmlns:a16="http://schemas.microsoft.com/office/drawing/2014/main" id="{DC79EEE4-F810-4758-A7BD-AE0404B43D59}"/>
                </a:ext>
              </a:extLst>
            </p:cNvPr>
            <p:cNvSpPr/>
            <p:nvPr/>
          </p:nvSpPr>
          <p:spPr>
            <a:xfrm>
              <a:off x="20458954" y="1339065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3" name="타원 42">
              <a:extLst>
                <a:ext uri="{FF2B5EF4-FFF2-40B4-BE49-F238E27FC236}">
                  <a16:creationId xmlns:a16="http://schemas.microsoft.com/office/drawing/2014/main" id="{AEFEC271-155F-4E11-95C6-33E2D121A0B8}"/>
                </a:ext>
              </a:extLst>
            </p:cNvPr>
            <p:cNvSpPr/>
            <p:nvPr/>
          </p:nvSpPr>
          <p:spPr>
            <a:xfrm>
              <a:off x="-17517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9998ACEB-1B5A-4176-8DCC-E484822F4BCF}"/>
                </a:ext>
              </a:extLst>
            </p:cNvPr>
            <p:cNvSpPr/>
            <p:nvPr/>
          </p:nvSpPr>
          <p:spPr>
            <a:xfrm>
              <a:off x="14761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5" name="타원 44">
              <a:extLst>
                <a:ext uri="{FF2B5EF4-FFF2-40B4-BE49-F238E27FC236}">
                  <a16:creationId xmlns:a16="http://schemas.microsoft.com/office/drawing/2014/main" id="{0AFB9354-B06B-4CEB-A508-CF00C2083E61}"/>
                </a:ext>
              </a:extLst>
            </p:cNvPr>
            <p:cNvSpPr/>
            <p:nvPr/>
          </p:nvSpPr>
          <p:spPr>
            <a:xfrm>
              <a:off x="3127325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6" name="타원 45">
              <a:extLst>
                <a:ext uri="{FF2B5EF4-FFF2-40B4-BE49-F238E27FC236}">
                  <a16:creationId xmlns:a16="http://schemas.microsoft.com/office/drawing/2014/main" id="{2A1C116B-F965-484A-B916-4202FF91CB68}"/>
                </a:ext>
              </a:extLst>
            </p:cNvPr>
            <p:cNvSpPr/>
            <p:nvPr/>
          </p:nvSpPr>
          <p:spPr>
            <a:xfrm>
              <a:off x="4778604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7" name="타원 46">
              <a:extLst>
                <a:ext uri="{FF2B5EF4-FFF2-40B4-BE49-F238E27FC236}">
                  <a16:creationId xmlns:a16="http://schemas.microsoft.com/office/drawing/2014/main" id="{D76D954E-05DC-4F6B-89FE-4CD86AFAD9F5}"/>
                </a:ext>
              </a:extLst>
            </p:cNvPr>
            <p:cNvSpPr/>
            <p:nvPr/>
          </p:nvSpPr>
          <p:spPr>
            <a:xfrm>
              <a:off x="64298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A8E1DFEF-8F1F-4713-87E7-73EE3E8B7205}"/>
                </a:ext>
              </a:extLst>
            </p:cNvPr>
            <p:cNvSpPr/>
            <p:nvPr/>
          </p:nvSpPr>
          <p:spPr>
            <a:xfrm>
              <a:off x="80811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49" name="타원 48">
              <a:extLst>
                <a:ext uri="{FF2B5EF4-FFF2-40B4-BE49-F238E27FC236}">
                  <a16:creationId xmlns:a16="http://schemas.microsoft.com/office/drawing/2014/main" id="{CB4C1674-610A-4302-8B86-B5DBDA14431D}"/>
                </a:ext>
              </a:extLst>
            </p:cNvPr>
            <p:cNvSpPr/>
            <p:nvPr/>
          </p:nvSpPr>
          <p:spPr>
            <a:xfrm>
              <a:off x="97323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55087178-5A89-49E5-9EF1-26646D10C5E8}"/>
                </a:ext>
              </a:extLst>
            </p:cNvPr>
            <p:cNvSpPr/>
            <p:nvPr/>
          </p:nvSpPr>
          <p:spPr>
            <a:xfrm>
              <a:off x="113836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59FA8D34-949E-4C92-B3CE-94614367A9A2}"/>
                </a:ext>
              </a:extLst>
            </p:cNvPr>
            <p:cNvSpPr/>
            <p:nvPr/>
          </p:nvSpPr>
          <p:spPr>
            <a:xfrm>
              <a:off x="129830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8076E951-8B59-4B3A-8FAB-E1F329A399DE}"/>
                </a:ext>
              </a:extLst>
            </p:cNvPr>
            <p:cNvSpPr/>
            <p:nvPr/>
          </p:nvSpPr>
          <p:spPr>
            <a:xfrm>
              <a:off x="146343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3" name="타원 52">
              <a:extLst>
                <a:ext uri="{FF2B5EF4-FFF2-40B4-BE49-F238E27FC236}">
                  <a16:creationId xmlns:a16="http://schemas.microsoft.com/office/drawing/2014/main" id="{F8FAC1F4-630F-4EEC-9AD9-E95EB7087A11}"/>
                </a:ext>
              </a:extLst>
            </p:cNvPr>
            <p:cNvSpPr/>
            <p:nvPr/>
          </p:nvSpPr>
          <p:spPr>
            <a:xfrm>
              <a:off x="16285583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4" name="타원 53">
              <a:extLst>
                <a:ext uri="{FF2B5EF4-FFF2-40B4-BE49-F238E27FC236}">
                  <a16:creationId xmlns:a16="http://schemas.microsoft.com/office/drawing/2014/main" id="{01DF46A0-FB2E-4F39-905D-73D2B94512E6}"/>
                </a:ext>
              </a:extLst>
            </p:cNvPr>
            <p:cNvSpPr/>
            <p:nvPr/>
          </p:nvSpPr>
          <p:spPr>
            <a:xfrm>
              <a:off x="17936862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6F80E73F-F770-475C-B538-5AD76CE7617F}"/>
                </a:ext>
              </a:extLst>
            </p:cNvPr>
            <p:cNvSpPr/>
            <p:nvPr/>
          </p:nvSpPr>
          <p:spPr>
            <a:xfrm>
              <a:off x="19588141" y="2639704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6B43B528-5AFF-4428-BB6E-A1FAF4E0FDAD}"/>
                </a:ext>
              </a:extLst>
            </p:cNvPr>
            <p:cNvSpPr/>
            <p:nvPr/>
          </p:nvSpPr>
          <p:spPr>
            <a:xfrm>
              <a:off x="6956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2FED5A08-4B2A-4175-8D6E-A4CBE9F42C8A}"/>
                </a:ext>
              </a:extLst>
            </p:cNvPr>
            <p:cNvSpPr/>
            <p:nvPr/>
          </p:nvSpPr>
          <p:spPr>
            <a:xfrm>
              <a:off x="23469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8" name="타원 57">
              <a:extLst>
                <a:ext uri="{FF2B5EF4-FFF2-40B4-BE49-F238E27FC236}">
                  <a16:creationId xmlns:a16="http://schemas.microsoft.com/office/drawing/2014/main" id="{C033F0CB-6484-4CCB-9358-FAFE3FA1CD44}"/>
                </a:ext>
              </a:extLst>
            </p:cNvPr>
            <p:cNvSpPr/>
            <p:nvPr/>
          </p:nvSpPr>
          <p:spPr>
            <a:xfrm>
              <a:off x="3998138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59" name="타원 58">
              <a:extLst>
                <a:ext uri="{FF2B5EF4-FFF2-40B4-BE49-F238E27FC236}">
                  <a16:creationId xmlns:a16="http://schemas.microsoft.com/office/drawing/2014/main" id="{2D94C61E-EE5B-42C8-87CD-DED380D94B24}"/>
                </a:ext>
              </a:extLst>
            </p:cNvPr>
            <p:cNvSpPr/>
            <p:nvPr/>
          </p:nvSpPr>
          <p:spPr>
            <a:xfrm>
              <a:off x="5649417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7C49AF5D-92FA-4730-8054-7BA4FB789F36}"/>
                </a:ext>
              </a:extLst>
            </p:cNvPr>
            <p:cNvSpPr/>
            <p:nvPr/>
          </p:nvSpPr>
          <p:spPr>
            <a:xfrm>
              <a:off x="73006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1" name="타원 60">
              <a:extLst>
                <a:ext uri="{FF2B5EF4-FFF2-40B4-BE49-F238E27FC236}">
                  <a16:creationId xmlns:a16="http://schemas.microsoft.com/office/drawing/2014/main" id="{42F6D15D-49C1-418F-9EB4-38A775CEF16E}"/>
                </a:ext>
              </a:extLst>
            </p:cNvPr>
            <p:cNvSpPr/>
            <p:nvPr/>
          </p:nvSpPr>
          <p:spPr>
            <a:xfrm>
              <a:off x="89519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2" name="타원 61">
              <a:extLst>
                <a:ext uri="{FF2B5EF4-FFF2-40B4-BE49-F238E27FC236}">
                  <a16:creationId xmlns:a16="http://schemas.microsoft.com/office/drawing/2014/main" id="{123EA7FA-7F85-4B5E-978B-ED90AC79D900}"/>
                </a:ext>
              </a:extLst>
            </p:cNvPr>
            <p:cNvSpPr/>
            <p:nvPr/>
          </p:nvSpPr>
          <p:spPr>
            <a:xfrm>
              <a:off x="106031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3" name="타원 62">
              <a:extLst>
                <a:ext uri="{FF2B5EF4-FFF2-40B4-BE49-F238E27FC236}">
                  <a16:creationId xmlns:a16="http://schemas.microsoft.com/office/drawing/2014/main" id="{0C7FB428-6965-407F-A1A1-25E50ED5031F}"/>
                </a:ext>
              </a:extLst>
            </p:cNvPr>
            <p:cNvSpPr/>
            <p:nvPr/>
          </p:nvSpPr>
          <p:spPr>
            <a:xfrm>
              <a:off x="122544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4" name="타원 63">
              <a:extLst>
                <a:ext uri="{FF2B5EF4-FFF2-40B4-BE49-F238E27FC236}">
                  <a16:creationId xmlns:a16="http://schemas.microsoft.com/office/drawing/2014/main" id="{6C9FB5C3-510E-4518-96FF-00C2910E2CB2}"/>
                </a:ext>
              </a:extLst>
            </p:cNvPr>
            <p:cNvSpPr/>
            <p:nvPr/>
          </p:nvSpPr>
          <p:spPr>
            <a:xfrm>
              <a:off x="138538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5" name="타원 64">
              <a:extLst>
                <a:ext uri="{FF2B5EF4-FFF2-40B4-BE49-F238E27FC236}">
                  <a16:creationId xmlns:a16="http://schemas.microsoft.com/office/drawing/2014/main" id="{0CB0332A-45D8-4E6B-BCD4-C107BE62BE3C}"/>
                </a:ext>
              </a:extLst>
            </p:cNvPr>
            <p:cNvSpPr/>
            <p:nvPr/>
          </p:nvSpPr>
          <p:spPr>
            <a:xfrm>
              <a:off x="155051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6" name="타원 65">
              <a:extLst>
                <a:ext uri="{FF2B5EF4-FFF2-40B4-BE49-F238E27FC236}">
                  <a16:creationId xmlns:a16="http://schemas.microsoft.com/office/drawing/2014/main" id="{CAB4C233-EFF1-4428-958E-F66BDA81EA0C}"/>
                </a:ext>
              </a:extLst>
            </p:cNvPr>
            <p:cNvSpPr/>
            <p:nvPr/>
          </p:nvSpPr>
          <p:spPr>
            <a:xfrm>
              <a:off x="17156396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7" name="타원 66">
              <a:extLst>
                <a:ext uri="{FF2B5EF4-FFF2-40B4-BE49-F238E27FC236}">
                  <a16:creationId xmlns:a16="http://schemas.microsoft.com/office/drawing/2014/main" id="{2BBCA5E0-1550-4D01-9F88-6F04EBB3199E}"/>
                </a:ext>
              </a:extLst>
            </p:cNvPr>
            <p:cNvSpPr/>
            <p:nvPr/>
          </p:nvSpPr>
          <p:spPr>
            <a:xfrm>
              <a:off x="18807675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68" name="타원 67">
              <a:extLst>
                <a:ext uri="{FF2B5EF4-FFF2-40B4-BE49-F238E27FC236}">
                  <a16:creationId xmlns:a16="http://schemas.microsoft.com/office/drawing/2014/main" id="{63295724-FFE1-4238-91CD-C14FCF595EC1}"/>
                </a:ext>
              </a:extLst>
            </p:cNvPr>
            <p:cNvSpPr/>
            <p:nvPr/>
          </p:nvSpPr>
          <p:spPr>
            <a:xfrm>
              <a:off x="20458954" y="3967333"/>
              <a:ext cx="914400" cy="93521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pic>
        <p:nvPicPr>
          <p:cNvPr id="74" name="Picture 2" descr="Download Software Transparent Image HQ PNG Image | FreePNGImg">
            <a:extLst>
              <a:ext uri="{FF2B5EF4-FFF2-40B4-BE49-F238E27FC236}">
                <a16:creationId xmlns:a16="http://schemas.microsoft.com/office/drawing/2014/main" id="{B901D0AD-6E75-45DB-A2E9-51CFD64BE26D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482445" y="330456"/>
            <a:ext cx="7775327" cy="48792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직사각형 72">
            <a:extLst>
              <a:ext uri="{FF2B5EF4-FFF2-40B4-BE49-F238E27FC236}">
                <a16:creationId xmlns:a16="http://schemas.microsoft.com/office/drawing/2014/main" id="{A36E6423-B135-4F36-BB03-4EBB58CA9117}"/>
              </a:ext>
            </a:extLst>
          </p:cNvPr>
          <p:cNvSpPr/>
          <p:nvPr userDrawn="1"/>
        </p:nvSpPr>
        <p:spPr>
          <a:xfrm>
            <a:off x="-1173" y="-2049"/>
            <a:ext cx="21599525" cy="5868365"/>
          </a:xfrm>
          <a:prstGeom prst="rect">
            <a:avLst/>
          </a:prstGeom>
          <a:solidFill>
            <a:srgbClr val="009999">
              <a:alpha val="49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69" name="평행 사변형 52">
            <a:extLst>
              <a:ext uri="{FF2B5EF4-FFF2-40B4-BE49-F238E27FC236}">
                <a16:creationId xmlns:a16="http://schemas.microsoft.com/office/drawing/2014/main" id="{89F7D1D6-EE5B-4984-924A-108DEB7C2A81}"/>
              </a:ext>
            </a:extLst>
          </p:cNvPr>
          <p:cNvSpPr/>
          <p:nvPr userDrawn="1"/>
        </p:nvSpPr>
        <p:spPr>
          <a:xfrm>
            <a:off x="10676" y="1955233"/>
            <a:ext cx="15606308" cy="2479072"/>
          </a:xfrm>
          <a:custGeom>
            <a:avLst/>
            <a:gdLst>
              <a:gd name="connsiteX0" fmla="*/ 0 w 15605760"/>
              <a:gd name="connsiteY0" fmla="*/ 2479072 h 2479072"/>
              <a:gd name="connsiteX1" fmla="*/ 1614892 w 15605760"/>
              <a:gd name="connsiteY1" fmla="*/ 0 h 2479072"/>
              <a:gd name="connsiteX2" fmla="*/ 15605760 w 15605760"/>
              <a:gd name="connsiteY2" fmla="*/ 0 h 2479072"/>
              <a:gd name="connsiteX3" fmla="*/ 13990868 w 15605760"/>
              <a:gd name="connsiteY3" fmla="*/ 2479072 h 2479072"/>
              <a:gd name="connsiteX4" fmla="*/ 0 w 15605760"/>
              <a:gd name="connsiteY4" fmla="*/ 2479072 h 2479072"/>
              <a:gd name="connsiteX0" fmla="*/ 548 w 15606308"/>
              <a:gd name="connsiteY0" fmla="*/ 2479072 h 2479072"/>
              <a:gd name="connsiteX1" fmla="*/ 0 w 15606308"/>
              <a:gd name="connsiteY1" fmla="*/ 15240 h 2479072"/>
              <a:gd name="connsiteX2" fmla="*/ 15606308 w 15606308"/>
              <a:gd name="connsiteY2" fmla="*/ 0 h 2479072"/>
              <a:gd name="connsiteX3" fmla="*/ 13991416 w 15606308"/>
              <a:gd name="connsiteY3" fmla="*/ 2479072 h 2479072"/>
              <a:gd name="connsiteX4" fmla="*/ 548 w 15606308"/>
              <a:gd name="connsiteY4" fmla="*/ 2479072 h 24790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06308" h="2479072">
                <a:moveTo>
                  <a:pt x="548" y="2479072"/>
                </a:moveTo>
                <a:cubicBezTo>
                  <a:pt x="365" y="1657795"/>
                  <a:pt x="183" y="836517"/>
                  <a:pt x="0" y="15240"/>
                </a:cubicBezTo>
                <a:lnTo>
                  <a:pt x="15606308" y="0"/>
                </a:lnTo>
                <a:lnTo>
                  <a:pt x="13991416" y="2479072"/>
                </a:lnTo>
                <a:lnTo>
                  <a:pt x="548" y="2479072"/>
                </a:lnTo>
                <a:close/>
              </a:path>
            </a:pathLst>
          </a:custGeom>
          <a:gradFill>
            <a:gsLst>
              <a:gs pos="53000">
                <a:srgbClr val="008582"/>
              </a:gs>
              <a:gs pos="0">
                <a:srgbClr val="009999"/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B35BABAD-1C1D-4193-9216-84D02C2A57F8}"/>
              </a:ext>
            </a:extLst>
          </p:cNvPr>
          <p:cNvSpPr txBox="1"/>
          <p:nvPr userDrawn="1"/>
        </p:nvSpPr>
        <p:spPr>
          <a:xfrm>
            <a:off x="4942812" y="418477"/>
            <a:ext cx="117139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2022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학년도 </a:t>
            </a:r>
            <a:r>
              <a:rPr lang="en-US" altLang="ko-KR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</a:t>
            </a:r>
            <a:r>
              <a:rPr lang="ko-KR" altLang="en-US" sz="4400" b="1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학기 캡스톤디자인</a:t>
            </a:r>
            <a:r>
              <a:rPr lang="ko-KR" altLang="en-US" sz="4400" b="1" baseline="0" dirty="0">
                <a:solidFill>
                  <a:schemeClr val="bg1">
                    <a:alpha val="88000"/>
                  </a:schemeClr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경진대회</a:t>
            </a:r>
            <a:endParaRPr lang="ko-KR" altLang="en-US" sz="4400" b="1" dirty="0">
              <a:solidFill>
                <a:schemeClr val="bg1">
                  <a:alpha val="88000"/>
                </a:schemeClr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grpSp>
        <p:nvGrpSpPr>
          <p:cNvPr id="72" name="그룹 71">
            <a:extLst>
              <a:ext uri="{FF2B5EF4-FFF2-40B4-BE49-F238E27FC236}">
                <a16:creationId xmlns:a16="http://schemas.microsoft.com/office/drawing/2014/main" id="{BEE2D321-2CB0-4728-A2B3-84BABDF0296C}"/>
              </a:ext>
            </a:extLst>
          </p:cNvPr>
          <p:cNvGrpSpPr/>
          <p:nvPr userDrawn="1"/>
        </p:nvGrpSpPr>
        <p:grpSpPr>
          <a:xfrm>
            <a:off x="0" y="4777032"/>
            <a:ext cx="21599525" cy="25451819"/>
            <a:chOff x="0" y="4777032"/>
            <a:chExt cx="21599525" cy="25451819"/>
          </a:xfrm>
        </p:grpSpPr>
        <p:grpSp>
          <p:nvGrpSpPr>
            <p:cNvPr id="75" name="그룹 74">
              <a:extLst>
                <a:ext uri="{FF2B5EF4-FFF2-40B4-BE49-F238E27FC236}">
                  <a16:creationId xmlns:a16="http://schemas.microsoft.com/office/drawing/2014/main" id="{74A943EC-5E9B-4FCC-A6AF-F8B1CF863749}"/>
                </a:ext>
              </a:extLst>
            </p:cNvPr>
            <p:cNvGrpSpPr/>
            <p:nvPr userDrawn="1"/>
          </p:nvGrpSpPr>
          <p:grpSpPr>
            <a:xfrm>
              <a:off x="0" y="4777032"/>
              <a:ext cx="21599525" cy="25451819"/>
              <a:chOff x="0" y="4777032"/>
              <a:chExt cx="21599525" cy="25451819"/>
            </a:xfrm>
          </p:grpSpPr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id="{2A174DB1-1AFE-4CC1-A81D-14D2DB8A02E4}"/>
                  </a:ext>
                </a:extLst>
              </p:cNvPr>
              <p:cNvGrpSpPr/>
              <p:nvPr userDrawn="1"/>
            </p:nvGrpSpPr>
            <p:grpSpPr>
              <a:xfrm>
                <a:off x="0" y="5054846"/>
                <a:ext cx="21599525" cy="25174005"/>
                <a:chOff x="0" y="5054846"/>
                <a:chExt cx="21599525" cy="25174005"/>
              </a:xfrm>
            </p:grpSpPr>
            <p:sp>
              <p:nvSpPr>
                <p:cNvPr id="81" name="직사각형 80">
                  <a:extLst>
                    <a:ext uri="{FF2B5EF4-FFF2-40B4-BE49-F238E27FC236}">
                      <a16:creationId xmlns:a16="http://schemas.microsoft.com/office/drawing/2014/main" id="{22D0BBC1-CE1F-4720-8204-B151803ECF3B}"/>
                    </a:ext>
                  </a:extLst>
                </p:cNvPr>
                <p:cNvSpPr/>
                <p:nvPr/>
              </p:nvSpPr>
              <p:spPr>
                <a:xfrm>
                  <a:off x="0" y="5868364"/>
                  <a:ext cx="21599525" cy="24360487"/>
                </a:xfrm>
                <a:prstGeom prst="rect">
                  <a:avLst/>
                </a:prstGeom>
                <a:solidFill>
                  <a:schemeClr val="bg1">
                    <a:lumMod val="9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  <p:grpSp>
              <p:nvGrpSpPr>
                <p:cNvPr id="82" name="그룹 81">
                  <a:extLst>
                    <a:ext uri="{FF2B5EF4-FFF2-40B4-BE49-F238E27FC236}">
                      <a16:creationId xmlns:a16="http://schemas.microsoft.com/office/drawing/2014/main" id="{72CC5D5A-84A1-48D5-A91C-F46286AFE5B0}"/>
                    </a:ext>
                  </a:extLst>
                </p:cNvPr>
                <p:cNvGrpSpPr/>
                <p:nvPr/>
              </p:nvGrpSpPr>
              <p:grpSpPr>
                <a:xfrm>
                  <a:off x="736879" y="5054846"/>
                  <a:ext cx="20031983" cy="24762140"/>
                  <a:chOff x="783771" y="5059671"/>
                  <a:chExt cx="20031983" cy="24762140"/>
                </a:xfrm>
              </p:grpSpPr>
              <p:sp>
                <p:nvSpPr>
                  <p:cNvPr id="84" name="직사각형 83">
                    <a:extLst>
                      <a:ext uri="{FF2B5EF4-FFF2-40B4-BE49-F238E27FC236}">
                        <a16:creationId xmlns:a16="http://schemas.microsoft.com/office/drawing/2014/main" id="{7C501478-C66E-4812-BDE5-FB7DCDEC2EF3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2"/>
                    <a:ext cx="20031983" cy="24636557"/>
                  </a:xfrm>
                  <a:prstGeom prst="rect">
                    <a:avLst/>
                  </a:prstGeom>
                  <a:solidFill>
                    <a:srgbClr val="FBFBFB"/>
                  </a:solidFill>
                  <a:ln>
                    <a:solidFill>
                      <a:schemeClr val="bg1">
                        <a:lumMod val="9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5" name="직사각형 84">
                    <a:extLst>
                      <a:ext uri="{FF2B5EF4-FFF2-40B4-BE49-F238E27FC236}">
                        <a16:creationId xmlns:a16="http://schemas.microsoft.com/office/drawing/2014/main" id="{ECC2B981-A748-4DE5-8B0B-E71DC940925E}"/>
                      </a:ext>
                    </a:extLst>
                  </p:cNvPr>
                  <p:cNvSpPr/>
                  <p:nvPr/>
                </p:nvSpPr>
                <p:spPr>
                  <a:xfrm>
                    <a:off x="783771" y="5059671"/>
                    <a:ext cx="20031983" cy="1584000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  <a:alpha val="50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  <p:sp>
                <p:nvSpPr>
                  <p:cNvPr id="86" name="직사각형 85">
                    <a:extLst>
                      <a:ext uri="{FF2B5EF4-FFF2-40B4-BE49-F238E27FC236}">
                        <a16:creationId xmlns:a16="http://schemas.microsoft.com/office/drawing/2014/main" id="{15162D80-DE4F-425A-9B37-DA28939F7C00}"/>
                      </a:ext>
                    </a:extLst>
                  </p:cNvPr>
                  <p:cNvSpPr/>
                  <p:nvPr/>
                </p:nvSpPr>
                <p:spPr>
                  <a:xfrm>
                    <a:off x="783771" y="29161902"/>
                    <a:ext cx="20031983" cy="659909"/>
                  </a:xfrm>
                  <a:prstGeom prst="rect">
                    <a:avLst/>
                  </a:prstGeom>
                  <a:gradFill>
                    <a:gsLst>
                      <a:gs pos="53700">
                        <a:schemeClr val="bg1">
                          <a:lumMod val="85000"/>
                        </a:schemeClr>
                      </a:gs>
                      <a:gs pos="0">
                        <a:schemeClr val="bg1">
                          <a:lumMod val="75000"/>
                        </a:schemeClr>
                      </a:gs>
                      <a:gs pos="100000">
                        <a:schemeClr val="bg1">
                          <a:lumMod val="75000"/>
                        </a:schemeClr>
                      </a:gs>
                    </a:gsLst>
                    <a:lin ang="10800000" scaled="1"/>
                  </a:gradFill>
                  <a:ln>
                    <a:solidFill>
                      <a:schemeClr val="bg1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ko-KR" altLang="en-US" dirty="0"/>
                  </a:p>
                </p:txBody>
              </p:sp>
            </p:grpSp>
            <p:sp>
              <p:nvSpPr>
                <p:cNvPr id="83" name="직각 삼각형 82">
                  <a:extLst>
                    <a:ext uri="{FF2B5EF4-FFF2-40B4-BE49-F238E27FC236}">
                      <a16:creationId xmlns:a16="http://schemas.microsoft.com/office/drawing/2014/main" id="{B85887B5-77BE-4FE5-973D-A939940AB717}"/>
                    </a:ext>
                  </a:extLst>
                </p:cNvPr>
                <p:cNvSpPr/>
                <p:nvPr/>
              </p:nvSpPr>
              <p:spPr>
                <a:xfrm flipH="1">
                  <a:off x="19588141" y="28155900"/>
                  <a:ext cx="1634456" cy="1913182"/>
                </a:xfrm>
                <a:prstGeom prst="rtTriangle">
                  <a:avLst/>
                </a:prstGeom>
                <a:solidFill>
                  <a:srgbClr val="00999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/>
                </a:p>
              </p:txBody>
            </p:sp>
          </p:grpSp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789EA2CB-EDF5-4AC9-95CD-DE796B210DB6}"/>
                  </a:ext>
                </a:extLst>
              </p:cNvPr>
              <p:cNvGrpSpPr/>
              <p:nvPr userDrawn="1"/>
            </p:nvGrpSpPr>
            <p:grpSpPr>
              <a:xfrm>
                <a:off x="667524" y="4777032"/>
                <a:ext cx="20101338" cy="2122200"/>
                <a:chOff x="-6879656" y="8606760"/>
                <a:chExt cx="20101338" cy="2122200"/>
              </a:xfrm>
            </p:grpSpPr>
            <p:sp>
              <p:nvSpPr>
                <p:cNvPr id="79" name="직사각형 78">
                  <a:extLst>
                    <a:ext uri="{FF2B5EF4-FFF2-40B4-BE49-F238E27FC236}">
                      <a16:creationId xmlns:a16="http://schemas.microsoft.com/office/drawing/2014/main" id="{24F5179D-C94D-4E95-827D-F79F79CEFB3B}"/>
                    </a:ext>
                  </a:extLst>
                </p:cNvPr>
                <p:cNvSpPr/>
                <p:nvPr userDrawn="1"/>
              </p:nvSpPr>
              <p:spPr>
                <a:xfrm>
                  <a:off x="-6879656" y="8606760"/>
                  <a:ext cx="7547572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marL="0" marR="0" lvl="0" indent="0" algn="l" defTabSz="457200" rtl="0" eaLnBrk="1" fontAlgn="auto" latinLnBrk="0" hangingPunct="1">
                    <a:lnSpc>
                      <a:spcPct val="15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ko-KR" altLang="en-US" sz="3200" b="0" dirty="0" err="1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교과목명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 </a:t>
                  </a: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소프트웨어캡스톤디자인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(03)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지도교수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  <p:sp>
              <p:nvSpPr>
                <p:cNvPr id="80" name="직사각형 79">
                  <a:extLst>
                    <a:ext uri="{FF2B5EF4-FFF2-40B4-BE49-F238E27FC236}">
                      <a16:creationId xmlns:a16="http://schemas.microsoft.com/office/drawing/2014/main" id="{F9E3501E-0C0C-4B71-8A27-0CD186F967DD}"/>
                    </a:ext>
                  </a:extLst>
                </p:cNvPr>
                <p:cNvSpPr/>
                <p:nvPr userDrawn="1"/>
              </p:nvSpPr>
              <p:spPr>
                <a:xfrm>
                  <a:off x="1252878" y="8606760"/>
                  <a:ext cx="11968804" cy="2122200"/>
                </a:xfrm>
                <a:prstGeom prst="rect">
                  <a:avLst/>
                </a:prstGeom>
                <a:noFill/>
                <a:ln>
                  <a:noFill/>
                </a:ln>
                <a:effectLst/>
                <a:sp3d>
                  <a:bevelT w="139700" h="139700"/>
                </a:sp3d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540000" rtlCol="0" anchor="ctr"/>
                <a:lstStyle>
                  <a:defPPr>
                    <a:defRPr lang="en-US"/>
                  </a:defPPr>
                  <a:lvl1pPr marL="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4572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팀명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</a:p>
                <a:p>
                  <a:pPr>
                    <a:lnSpc>
                      <a:spcPct val="150000"/>
                    </a:lnSpc>
                  </a:pPr>
                  <a:r>
                    <a:rPr lang="ko-KR" altLang="en-US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팀원</a:t>
                  </a:r>
                  <a:r>
                    <a:rPr lang="en-US" altLang="ko-KR" sz="3200" b="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KoPubWorld돋움체 Bold" panose="00000800000000000000" pitchFamily="2" charset="-127"/>
                      <a:ea typeface="KoPubWorld돋움체 Bold" panose="00000800000000000000" pitchFamily="2" charset="-127"/>
                      <a:cs typeface="KoPubWorld돋움체 Bold" panose="00000800000000000000" pitchFamily="2" charset="-127"/>
                    </a:rPr>
                    <a:t>:</a:t>
                  </a:r>
                  <a:endParaRPr lang="ko-KR" altLang="en-US" sz="3200" b="0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KoPubWorld돋움체 Bold" panose="00000800000000000000" pitchFamily="2" charset="-127"/>
                    <a:ea typeface="KoPubWorld돋움체 Bold" panose="00000800000000000000" pitchFamily="2" charset="-127"/>
                    <a:cs typeface="KoPubWorld돋움체 Bold" panose="00000800000000000000" pitchFamily="2" charset="-127"/>
                  </a:endParaRPr>
                </a:p>
              </p:txBody>
            </p:sp>
          </p:grpSp>
        </p:grpSp>
        <p:pic>
          <p:nvPicPr>
            <p:cNvPr id="76" name="그림 75">
              <a:extLst>
                <a:ext uri="{FF2B5EF4-FFF2-40B4-BE49-F238E27FC236}">
                  <a16:creationId xmlns:a16="http://schemas.microsoft.com/office/drawing/2014/main" id="{A49713D0-08ED-4A83-9F91-9A1EE643A95C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900412" y="28975552"/>
              <a:ext cx="6181348" cy="106985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41538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962C76-06F6-4FBB-9DED-545C07DB4039}" type="datetimeFigureOut">
              <a:rPr lang="ko-KR" altLang="en-US" smtClean="0"/>
              <a:pPr/>
              <a:t>2022-11-22</a:t>
            </a:fld>
            <a:endParaRPr lang="ko-KR" alt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8B8E237-470E-4B08-939D-F062AD26862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42339410"/>
      </p:ext>
    </p:extLst>
  </p:cSld>
  <p:clrMapOvr>
    <a:masterClrMapping/>
  </p:clrMapOvr>
</p:sldLayout>
</file>

<file path=ppt/slideMasters/_rels/slideMaster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1.xml"  /><Relationship Id="rId2" Type="http://schemas.openxmlformats.org/officeDocument/2006/relationships/slideLayout" Target="../slideLayouts/slideLayout2.xml"  /><Relationship Id="rId3" Type="http://schemas.openxmlformats.org/officeDocument/2006/relationships/slideLayout" Target="../slideLayouts/slideLayout3.xml"  /><Relationship Id="rId4" Type="http://schemas.openxmlformats.org/officeDocument/2006/relationships/slideLayout" Target="../slideLayouts/slideLayout4.xml"  /><Relationship Id="rId5" Type="http://schemas.openxmlformats.org/officeDocument/2006/relationships/slideLayout" Target="../slideLayouts/slideLayout5.xml"  /><Relationship Id="rId6" Type="http://schemas.openxmlformats.org/officeDocument/2006/relationships/theme" Target="../theme/theme1.xml"  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84968" y="1610022"/>
            <a:ext cx="18629590" cy="58450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4968" y="8050077"/>
            <a:ext cx="18629590" cy="191871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84967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962C76-06F6-4FBB-9DED-545C07DB4039}" type="datetimeFigureOut">
              <a:rPr lang="ko-KR" altLang="en-US" smtClean="0"/>
              <a:pPr/>
              <a:t>2022-11-22</a:t>
            </a:fld>
            <a:endParaRPr lang="ko-KR" alt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154843" y="28028274"/>
            <a:ext cx="7289840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254665" y="28028274"/>
            <a:ext cx="4859893" cy="161001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3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B8E237-470E-4B08-939D-F062AD26862D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6285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6" r:id="rId4"/>
    <p:sldLayoutId id="2147483679" r:id="rId5"/>
  </p:sldLayoutIdLst>
  <p:txStyles>
    <p:titleStyle>
      <a:lvl1pPr algn="l" defTabSz="2159996" rtl="0" eaLnBrk="1" latinLnBrk="1" hangingPunct="1">
        <a:lnSpc>
          <a:spcPct val="90000"/>
        </a:lnSpc>
        <a:spcBef>
          <a:spcPct val="0"/>
        </a:spcBef>
        <a:buNone/>
        <a:defRPr sz="103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9999" indent="-539999" algn="l" defTabSz="2159996" rtl="0" eaLnBrk="1" latinLnBrk="1" hangingPunct="1">
        <a:lnSpc>
          <a:spcPct val="90000"/>
        </a:lnSpc>
        <a:spcBef>
          <a:spcPts val="2362"/>
        </a:spcBef>
        <a:buFont typeface="Arial" panose="020B0604020202020204" pitchFamily="34" charset="0"/>
        <a:buChar char="•"/>
        <a:defRPr sz="6614" kern="1200">
          <a:solidFill>
            <a:schemeClr val="tx1"/>
          </a:solidFill>
          <a:latin typeface="+mn-lt"/>
          <a:ea typeface="+mn-ea"/>
          <a:cs typeface="+mn-cs"/>
        </a:defRPr>
      </a:lvl1pPr>
      <a:lvl2pPr marL="1619997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5669" kern="1200">
          <a:solidFill>
            <a:schemeClr val="tx1"/>
          </a:solidFill>
          <a:latin typeface="+mn-lt"/>
          <a:ea typeface="+mn-ea"/>
          <a:cs typeface="+mn-cs"/>
        </a:defRPr>
      </a:lvl2pPr>
      <a:lvl3pPr marL="2699995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724" kern="1200">
          <a:solidFill>
            <a:schemeClr val="tx1"/>
          </a:solidFill>
          <a:latin typeface="+mn-lt"/>
          <a:ea typeface="+mn-ea"/>
          <a:cs typeface="+mn-cs"/>
        </a:defRPr>
      </a:lvl3pPr>
      <a:lvl4pPr marL="377999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859990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939988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7019986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8099984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9179982" indent="-539999" algn="l" defTabSz="2159996" rtl="0" eaLnBrk="1" latinLnBrk="1" hangingPunct="1">
        <a:lnSpc>
          <a:spcPct val="90000"/>
        </a:lnSpc>
        <a:spcBef>
          <a:spcPts val="1181"/>
        </a:spcBef>
        <a:buFont typeface="Arial" panose="020B0604020202020204" pitchFamily="34" charset="0"/>
        <a:buChar char="•"/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1pPr>
      <a:lvl2pPr marL="1079998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2pPr>
      <a:lvl3pPr marL="2159996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3pPr>
      <a:lvl4pPr marL="3239994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4pPr>
      <a:lvl5pPr marL="4319991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5pPr>
      <a:lvl6pPr marL="5399989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6pPr>
      <a:lvl7pPr marL="6479987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7pPr>
      <a:lvl8pPr marL="7559985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8pPr>
      <a:lvl9pPr marL="8639983" algn="l" defTabSz="2159996" rtl="0" eaLnBrk="1" latinLnBrk="1" hangingPunct="1">
        <a:defRPr sz="425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 ?><Relationships xmlns="http://schemas.openxmlformats.org/package/2006/relationships"><Relationship Id="rId1" Type="http://schemas.openxmlformats.org/officeDocument/2006/relationships/slideLayout" Target="../slideLayouts/slideLayout2.xml"  /><Relationship Id="rId2" Type="http://schemas.openxmlformats.org/officeDocument/2006/relationships/image" Target="../media/image3.png"  /><Relationship Id="rId3" Type="http://schemas.openxmlformats.org/officeDocument/2006/relationships/image" Target="../media/image4.png"  /><Relationship Id="rId4" Type="http://schemas.openxmlformats.org/officeDocument/2006/relationships/image" Target="../media/image5.jpeg"  /></Relationships>
</file>

<file path=ppt/slides/slide1.xml><?xml version="1.0" encoding="utf-8"?>
<p:sld xmlns:r="http://schemas.openxmlformats.org/officeDocument/2006/relationships" xmlns:c="http://schemas.openxmlformats.org/drawingml/2006/chart" xmlns:a="http://schemas.openxmlformats.org/drawingml/2006/main" xmlns:dgm="http://schemas.openxmlformats.org/drawingml/2006/diagram" xmlns:dsp="http://schemas.microsoft.com/office/drawing/2008/diagram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1" name="그룹 70"/>
          <p:cNvGrpSpPr/>
          <p:nvPr/>
        </p:nvGrpSpPr>
        <p:grpSpPr>
          <a:xfrm rot="0">
            <a:off x="1177750" y="7479001"/>
            <a:ext cx="3322155" cy="750446"/>
            <a:chOff x="1224642" y="7174200"/>
            <a:chExt cx="3322155" cy="750446"/>
          </a:xfrm>
        </p:grpSpPr>
        <p:grpSp>
          <p:nvGrpSpPr>
            <p:cNvPr id="72" name="그룹 71"/>
            <p:cNvGrpSpPr/>
            <p:nvPr/>
          </p:nvGrpSpPr>
          <p:grpSpPr>
            <a:xfrm rot="0">
              <a:off x="1393371" y="7174200"/>
              <a:ext cx="3153426" cy="750446"/>
              <a:chOff x="2500298" y="285728"/>
              <a:chExt cx="1714512" cy="571504"/>
            </a:xfrm>
            <a:solidFill>
              <a:srgbClr val="002060"/>
            </a:solidFill>
          </p:grpSpPr>
          <p:sp>
            <p:nvSpPr>
              <p:cNvPr id="74" name="직사각형 73"/>
              <p:cNvSpPr/>
              <p:nvPr/>
            </p:nvSpPr>
            <p:spPr>
              <a:xfrm>
                <a:off x="2500298" y="285728"/>
                <a:ext cx="1357322" cy="571504"/>
              </a:xfrm>
              <a:prstGeom prst="rect">
                <a:avLst/>
              </a:prstGeom>
              <a:solidFill>
                <a:srgbClr val="ed7d31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>
                  <a:defRPr/>
                </a:pPr>
                <a:r>
                  <a:rPr lang="ko-KR" altLang="en-US" sz="3200">
                    <a:latin typeface="KoPubWorld돋움체 Bold"/>
                    <a:ea typeface="KoPubWorld돋움체 Bold"/>
                    <a:cs typeface="KoPubWorld돋움체 Bold"/>
                  </a:rPr>
                  <a:t>과제목적</a:t>
                </a:r>
                <a:endParaRPr lang="ko-KR" altLang="en-US" sz="3200">
                  <a:latin typeface="KoPubWorld돋움체 Bold"/>
                  <a:ea typeface="KoPubWorld돋움체 Bold"/>
                  <a:cs typeface="KoPubWorld돋움체 Bold"/>
                </a:endParaRPr>
              </a:p>
            </p:txBody>
          </p:sp>
          <p:sp>
            <p:nvSpPr>
              <p:cNvPr id="75" name="직각 삼각형 74"/>
              <p:cNvSpPr/>
              <p:nvPr/>
            </p:nvSpPr>
            <p:spPr>
              <a:xfrm flipV="1">
                <a:off x="3857620" y="285728"/>
                <a:ext cx="357190" cy="571504"/>
              </a:xfrm>
              <a:prstGeom prst="rtTriangle">
                <a:avLst/>
              </a:prstGeom>
              <a:solidFill>
                <a:srgbClr val="ed7d31"/>
              </a:solidFill>
              <a:ln>
                <a:noFill/>
              </a:ln>
              <a:effectLst/>
              <a:sp3d>
                <a:bevelT w="139700" h="139700"/>
              </a:sp3d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540000" anchor="ctr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>
                  <a:defRPr/>
                </a:pPr>
                <a:endParaRPr lang="ko-KR" altLang="en-US">
                  <a:latin typeface="KoPubWorld돋움체 Bold"/>
                  <a:ea typeface="KoPubWorld돋움체 Bold"/>
                  <a:cs typeface="KoPubWorld돋움체 Bold"/>
                </a:endParaRPr>
              </a:p>
            </p:txBody>
          </p:sp>
        </p:grpSp>
        <p:sp>
          <p:nvSpPr>
            <p:cNvPr id="73" name="직사각형 72"/>
            <p:cNvSpPr/>
            <p:nvPr/>
          </p:nvSpPr>
          <p:spPr>
            <a:xfrm>
              <a:off x="1224642" y="7174200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endParaRPr lang="ko-KR" altLang="en-US" sz="3200">
                <a:latin typeface="KoPubWorld돋움체 Bold"/>
                <a:ea typeface="KoPubWorld돋움체 Bold"/>
                <a:cs typeface="KoPubWorld돋움체 Bold"/>
              </a:endParaRPr>
            </a:p>
          </p:txBody>
        </p:sp>
      </p:grpSp>
      <p:grpSp>
        <p:nvGrpSpPr>
          <p:cNvPr id="76" name="그룹 75"/>
          <p:cNvGrpSpPr/>
          <p:nvPr/>
        </p:nvGrpSpPr>
        <p:grpSpPr>
          <a:xfrm rot="0">
            <a:off x="1346479" y="13927106"/>
            <a:ext cx="3153426" cy="750446"/>
            <a:chOff x="2500298" y="285728"/>
            <a:chExt cx="1714512" cy="571504"/>
          </a:xfrm>
          <a:solidFill>
            <a:srgbClr val="ed7d31"/>
          </a:solidFill>
        </p:grpSpPr>
        <p:sp>
          <p:nvSpPr>
            <p:cNvPr id="77" name="직사각형 76"/>
            <p:cNvSpPr/>
            <p:nvPr/>
          </p:nvSpPr>
          <p:spPr>
            <a:xfrm>
              <a:off x="2500298" y="285728"/>
              <a:ext cx="1357322" cy="571504"/>
            </a:xfrm>
            <a:prstGeom prst="rect">
              <a:avLst/>
            </a:prstGeom>
            <a:grpFill/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ko-KR" altLang="en-US" sz="3200">
                  <a:latin typeface="KoPubWorld돋움체 Bold"/>
                  <a:ea typeface="KoPubWorld돋움체 Bold"/>
                  <a:cs typeface="KoPubWorld돋움체 Bold"/>
                </a:rPr>
                <a:t>과제내용</a:t>
              </a:r>
              <a:endParaRPr lang="ko-KR" altLang="en-US" sz="3200">
                <a:latin typeface="KoPubWorld돋움체 Bold"/>
                <a:ea typeface="KoPubWorld돋움체 Bold"/>
                <a:cs typeface="KoPubWorld돋움체 Bold"/>
              </a:endParaRPr>
            </a:p>
          </p:txBody>
        </p:sp>
        <p:sp>
          <p:nvSpPr>
            <p:cNvPr id="78" name="직각 삼각형 77"/>
            <p:cNvSpPr/>
            <p:nvPr/>
          </p:nvSpPr>
          <p:spPr>
            <a:xfrm flipV="1">
              <a:off x="3857620" y="285728"/>
              <a:ext cx="357190" cy="571504"/>
            </a:xfrm>
            <a:prstGeom prst="rtTriangle">
              <a:avLst/>
            </a:prstGeom>
            <a:grpFill/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endParaRPr lang="ko-KR" altLang="en-US">
                <a:latin typeface="KoPubWorld돋움체 Bold"/>
                <a:ea typeface="KoPubWorld돋움체 Bold"/>
                <a:cs typeface="KoPubWorld돋움체 Bold"/>
              </a:endParaRPr>
            </a:p>
          </p:txBody>
        </p:sp>
      </p:grpSp>
      <p:sp>
        <p:nvSpPr>
          <p:cNvPr id="79" name="직사각형 78"/>
          <p:cNvSpPr/>
          <p:nvPr/>
        </p:nvSpPr>
        <p:spPr>
          <a:xfrm>
            <a:off x="1177750" y="13927106"/>
            <a:ext cx="168729" cy="750446"/>
          </a:xfrm>
          <a:prstGeom prst="rect">
            <a:avLst/>
          </a:prstGeom>
          <a:solidFill>
            <a:srgbClr val="ffc000"/>
          </a:solidFill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54000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>
              <a:defRPr/>
            </a:pPr>
            <a:endParaRPr lang="ko-KR" altLang="en-US" sz="3200">
              <a:latin typeface="KoPubWorld돋움체 Bold"/>
              <a:ea typeface="KoPubWorld돋움체 Bold"/>
              <a:cs typeface="KoPubWorld돋움체 Bold"/>
            </a:endParaRPr>
          </a:p>
        </p:txBody>
      </p:sp>
      <p:grpSp>
        <p:nvGrpSpPr>
          <p:cNvPr id="83" name="그룹 82"/>
          <p:cNvGrpSpPr/>
          <p:nvPr/>
        </p:nvGrpSpPr>
        <p:grpSpPr>
          <a:xfrm rot="0">
            <a:off x="1177750" y="23461188"/>
            <a:ext cx="5041211" cy="750446"/>
            <a:chOff x="1224642" y="23461188"/>
            <a:chExt cx="5041211" cy="750446"/>
          </a:xfrm>
        </p:grpSpPr>
        <p:sp>
          <p:nvSpPr>
            <p:cNvPr id="84" name="직사각형 43"/>
            <p:cNvSpPr/>
            <p:nvPr/>
          </p:nvSpPr>
          <p:spPr>
            <a:xfrm>
              <a:off x="1370961" y="23461188"/>
              <a:ext cx="4894892" cy="750446"/>
            </a:xfrm>
            <a:custGeom>
              <a:avLst/>
              <a:gdLst>
                <a:gd name="connsiteX0" fmla="*/ 0 w 5030875"/>
                <a:gd name="connsiteY0" fmla="*/ 0 h 750446"/>
                <a:gd name="connsiteX1" fmla="*/ 5030875 w 5030875"/>
                <a:gd name="connsiteY1" fmla="*/ 0 h 750446"/>
                <a:gd name="connsiteX2" fmla="*/ 5030875 w 5030875"/>
                <a:gd name="connsiteY2" fmla="*/ 750446 h 750446"/>
                <a:gd name="connsiteX3" fmla="*/ 0 w 5030875"/>
                <a:gd name="connsiteY3" fmla="*/ 750446 h 750446"/>
                <a:gd name="connsiteX4" fmla="*/ 0 w 5030875"/>
                <a:gd name="connsiteY4" fmla="*/ 0 h 750446"/>
                <a:gd name="connsiteX0" fmla="*/ 0 w 5758585"/>
                <a:gd name="connsiteY0" fmla="*/ 0 h 750446"/>
                <a:gd name="connsiteX1" fmla="*/ 5758585 w 5758585"/>
                <a:gd name="connsiteY1" fmla="*/ 3810 h 750446"/>
                <a:gd name="connsiteX2" fmla="*/ 5030875 w 5758585"/>
                <a:gd name="connsiteY2" fmla="*/ 750446 h 750446"/>
                <a:gd name="connsiteX3" fmla="*/ 0 w 5758585"/>
                <a:gd name="connsiteY3" fmla="*/ 750446 h 750446"/>
                <a:gd name="connsiteX4" fmla="*/ 0 w 5758585"/>
                <a:gd name="connsiteY4" fmla="*/ 0 h 750446"/>
              </a:gdLst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58585" h="750446">
                  <a:moveTo>
                    <a:pt x="0" y="0"/>
                  </a:moveTo>
                  <a:lnTo>
                    <a:pt x="5758585" y="3810"/>
                  </a:lnTo>
                  <a:lnTo>
                    <a:pt x="5030875" y="750446"/>
                  </a:lnTo>
                  <a:lnTo>
                    <a:pt x="0" y="7504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d7d31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r>
                <a:rPr lang="ko-KR" altLang="en-US" sz="3200">
                  <a:latin typeface="KoPubWorld돋움체 Bold"/>
                  <a:ea typeface="KoPubWorld돋움체 Bold"/>
                  <a:cs typeface="KoPubWorld돋움체 Bold"/>
                </a:rPr>
                <a:t>활용방안 및 기대효과</a:t>
              </a:r>
              <a:endParaRPr lang="ko-KR" altLang="en-US" sz="3200">
                <a:latin typeface="KoPubWorld돋움체 Bold"/>
                <a:ea typeface="KoPubWorld돋움체 Bold"/>
                <a:cs typeface="KoPubWorld돋움체 Bold"/>
              </a:endParaRPr>
            </a:p>
          </p:txBody>
        </p:sp>
        <p:sp>
          <p:nvSpPr>
            <p:cNvPr id="85" name="직사각형 84"/>
            <p:cNvSpPr/>
            <p:nvPr/>
          </p:nvSpPr>
          <p:spPr>
            <a:xfrm>
              <a:off x="1224642" y="23461188"/>
              <a:ext cx="168729" cy="750446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  <a:effectLst/>
            <a:sp3d>
              <a:bevelT w="139700" h="1397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540000" anchor="ctr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lvl="0">
                <a:defRPr/>
              </a:pPr>
              <a:endParaRPr lang="ko-KR" altLang="en-US" sz="3200">
                <a:latin typeface="KoPubWorld돋움체 Bold"/>
                <a:ea typeface="KoPubWorld돋움체 Bold"/>
                <a:cs typeface="KoPubWorld돋움체 Bold"/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783771" y="2210919"/>
            <a:ext cx="14821989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sz="7200">
                <a:solidFill>
                  <a:srgbClr val="ffc000"/>
                </a:solidFill>
                <a:latin typeface="KoPubWorld돋움체 Bold"/>
                <a:ea typeface="KoPubWorld돋움체 Bold"/>
                <a:cs typeface="KoPubWorld돋움체 Bold"/>
              </a:rPr>
              <a:t>API</a:t>
            </a:r>
            <a:r>
              <a:rPr lang="ko-KR" altLang="en-US" sz="7200">
                <a:solidFill>
                  <a:srgbClr val="ffc000"/>
                </a:solidFill>
                <a:latin typeface="KoPubWorld돋움체 Bold"/>
                <a:ea typeface="KoPubWorld돋움체 Bold"/>
                <a:cs typeface="KoPubWorld돋움체 Bold"/>
              </a:rPr>
              <a:t>를 활용한 잔여좌석 확인 시스템</a:t>
            </a:r>
            <a:endParaRPr lang="ko-KR" altLang="en-US" sz="7200">
              <a:solidFill>
                <a:schemeClr val="bg1"/>
              </a:solidFill>
              <a:latin typeface="KoPubWorld돋움체 Bold"/>
              <a:ea typeface="KoPubWorld돋움체 Bold"/>
              <a:cs typeface="KoPubWorld돋움체 Bold"/>
            </a:endParaRPr>
          </a:p>
        </p:txBody>
      </p:sp>
      <p:sp>
        <p:nvSpPr>
          <p:cNvPr id="17" name="직사각형 16"/>
          <p:cNvSpPr/>
          <p:nvPr/>
        </p:nvSpPr>
        <p:spPr>
          <a:xfrm>
            <a:off x="2900740" y="5100066"/>
            <a:ext cx="249400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endParaRPr lang="ko-KR" altLang="en-US" sz="3200" b="0">
              <a:solidFill>
                <a:schemeClr val="tx1">
                  <a:lumMod val="85000"/>
                  <a:lumOff val="15000"/>
                </a:schemeClr>
              </a:solidFill>
              <a:latin typeface="KoPubWorld돋움체 Bold"/>
              <a:ea typeface="KoPubWorld돋움체 Bold"/>
              <a:cs typeface="KoPubWorld돋움체 Bold"/>
            </a:endParaRPr>
          </a:p>
        </p:txBody>
      </p:sp>
      <p:sp>
        <p:nvSpPr>
          <p:cNvPr id="18" name="직사각형 17"/>
          <p:cNvSpPr/>
          <p:nvPr/>
        </p:nvSpPr>
        <p:spPr>
          <a:xfrm>
            <a:off x="10179777" y="5100066"/>
            <a:ext cx="249400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ko-KR"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/>
                <a:ea typeface="KoPubWorld돋움체 Bold"/>
                <a:cs typeface="KoPubWorld돋움체 Bold"/>
              </a:rPr>
              <a:t>PC-AREA</a:t>
            </a:r>
            <a:endParaRPr lang="ko-KR" altLang="en-US" sz="3200" b="0">
              <a:solidFill>
                <a:schemeClr val="tx1">
                  <a:lumMod val="85000"/>
                  <a:lumOff val="15000"/>
                </a:schemeClr>
              </a:solidFill>
              <a:latin typeface="KoPubWorld돋움체 Bold"/>
              <a:ea typeface="KoPubWorld돋움체 Bold"/>
              <a:cs typeface="KoPubWorld돋움체 Bold"/>
            </a:endParaRPr>
          </a:p>
        </p:txBody>
      </p:sp>
      <p:sp>
        <p:nvSpPr>
          <p:cNvPr id="19" name="직사각형 18"/>
          <p:cNvSpPr/>
          <p:nvPr/>
        </p:nvSpPr>
        <p:spPr>
          <a:xfrm>
            <a:off x="2638870" y="5832880"/>
            <a:ext cx="3017741" cy="732814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ko-KR" altLang="en-US" sz="3200" b="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/>
                <a:ea typeface="KoPubWorld돋움체 Bold"/>
                <a:cs typeface="KoPubWorld돋움체 Bold"/>
              </a:rPr>
              <a:t> 박승용</a:t>
            </a:r>
            <a:endParaRPr lang="ko-KR" altLang="en-US" sz="3200" b="0">
              <a:solidFill>
                <a:schemeClr val="tx1">
                  <a:lumMod val="85000"/>
                  <a:lumOff val="15000"/>
                </a:schemeClr>
              </a:solidFill>
              <a:latin typeface="KoPubWorld돋움체 Bold"/>
              <a:ea typeface="KoPubWorld돋움체 Bold"/>
              <a:cs typeface="KoPubWorld돋움체 Bold"/>
            </a:endParaRPr>
          </a:p>
        </p:txBody>
      </p:sp>
      <p:sp>
        <p:nvSpPr>
          <p:cNvPr id="20" name="직사각형 19"/>
          <p:cNvSpPr/>
          <p:nvPr/>
        </p:nvSpPr>
        <p:spPr>
          <a:xfrm>
            <a:off x="10179777" y="5865555"/>
            <a:ext cx="6590090" cy="700139"/>
          </a:xfrm>
          <a:prstGeom prst="rect">
            <a:avLst/>
          </a:prstGeom>
          <a:noFill/>
          <a:ln>
            <a:noFill/>
          </a:ln>
          <a:effectLst/>
          <a:sp3d>
            <a:bevelT w="139700" h="1397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216000" anchor="ctr"/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ko-KR" altLang="en-US" sz="320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/>
                <a:ea typeface="KoPubWorld돋움체 Bold"/>
                <a:cs typeface="KoPubWorld돋움체 Bold"/>
              </a:rPr>
              <a:t>김민철</a:t>
            </a:r>
            <a:r>
              <a:rPr lang="en-US" altLang="ko-KR" sz="320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/>
                <a:ea typeface="KoPubWorld돋움체 Bold"/>
                <a:cs typeface="KoPubWorld돋움체 Bold"/>
              </a:rPr>
              <a:t>,</a:t>
            </a:r>
            <a:r>
              <a:rPr lang="ko-KR" altLang="en-US" sz="320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/>
                <a:ea typeface="KoPubWorld돋움체 Bold"/>
                <a:cs typeface="KoPubWorld돋움체 Bold"/>
              </a:rPr>
              <a:t> 이정현</a:t>
            </a:r>
            <a:r>
              <a:rPr lang="en-US" altLang="ko-KR" sz="320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/>
                <a:ea typeface="KoPubWorld돋움체 Bold"/>
                <a:cs typeface="KoPubWorld돋움체 Bold"/>
              </a:rPr>
              <a:t>,</a:t>
            </a:r>
            <a:r>
              <a:rPr lang="ko-KR" altLang="en-US" sz="320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/>
                <a:ea typeface="KoPubWorld돋움체 Bold"/>
                <a:cs typeface="KoPubWorld돋움체 Bold"/>
              </a:rPr>
              <a:t> 현진민</a:t>
            </a:r>
            <a:r>
              <a:rPr lang="en-US" altLang="ko-KR" sz="320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/>
                <a:ea typeface="KoPubWorld돋움체 Bold"/>
                <a:cs typeface="KoPubWorld돋움체 Bold"/>
              </a:rPr>
              <a:t>,</a:t>
            </a:r>
            <a:r>
              <a:rPr lang="ko-KR" altLang="en-US" sz="3200">
                <a:solidFill>
                  <a:schemeClr val="tx1">
                    <a:lumMod val="85000"/>
                    <a:lumOff val="15000"/>
                  </a:schemeClr>
                </a:solidFill>
                <a:latin typeface="KoPubWorld돋움체 Bold"/>
                <a:ea typeface="KoPubWorld돋움체 Bold"/>
                <a:cs typeface="KoPubWorld돋움체 Bold"/>
              </a:rPr>
              <a:t> 황석환</a:t>
            </a:r>
            <a:endParaRPr lang="ko-KR" altLang="en-US" sz="3200">
              <a:solidFill>
                <a:schemeClr val="tx1">
                  <a:lumMod val="85000"/>
                  <a:lumOff val="15000"/>
                </a:schemeClr>
              </a:solidFill>
              <a:latin typeface="KoPubWorld돋움체 Bold"/>
              <a:ea typeface="KoPubWorld돋움체 Bold"/>
              <a:cs typeface="KoPubWorld돋움체 Bold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1177855" y="14862552"/>
            <a:ext cx="18849560" cy="1842393"/>
          </a:xfrm>
          <a:prstGeom prst="rect">
            <a:avLst/>
          </a:prstGeom>
          <a:ln>
            <a:solidFill>
              <a:schemeClr val="lt1"/>
            </a:solidFill>
          </a:ln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i="0" u="none" strike="noStrike"/>
              <a:t>PC-AREA</a:t>
            </a:r>
            <a:r>
              <a:rPr lang="ko-KR" altLang="en-US" b="0" i="0" u="none" strike="noStrike"/>
              <a:t> </a:t>
            </a:r>
            <a:r>
              <a:rPr b="0" i="0" u="none" strike="noStrike"/>
              <a:t>팀은 기존 </a:t>
            </a:r>
            <a:r>
              <a:rPr lang="EN-US" b="0" i="0" u="none" strike="noStrike"/>
              <a:t>PC</a:t>
            </a:r>
            <a:r>
              <a:rPr b="0" i="0" u="none" strike="noStrike"/>
              <a:t>방의 문제점인 학생들의 하교</a:t>
            </a:r>
            <a:r>
              <a:rPr lang="ko-KR" altLang="en-US" b="0" i="0" u="none" strike="noStrike"/>
              <a:t> </a:t>
            </a:r>
            <a:r>
              <a:rPr b="0" i="0" u="none" strike="noStrike"/>
              <a:t>시간이나 명절 등 특정</a:t>
            </a:r>
            <a:r>
              <a:rPr lang="ko-KR" altLang="en-US" b="0" i="0" u="none" strike="noStrike"/>
              <a:t> </a:t>
            </a:r>
            <a:r>
              <a:rPr b="0" i="0" u="none" strike="noStrike"/>
              <a:t>시간대에 사람들이 몰리는 현상</a:t>
            </a:r>
            <a:r>
              <a:rPr lang="EN-US" b="0" i="0" u="none" strike="noStrike"/>
              <a:t>, </a:t>
            </a:r>
            <a:r>
              <a:rPr b="0" i="0" u="none" strike="noStrike"/>
              <a:t>직접 방문하지 않으면 자리</a:t>
            </a:r>
            <a:r>
              <a:rPr lang="EN-US" b="0" i="0" u="none" strike="noStrike"/>
              <a:t>, </a:t>
            </a:r>
            <a:r>
              <a:rPr b="0" i="0" u="none" strike="noStrike"/>
              <a:t>메뉴</a:t>
            </a:r>
            <a:r>
              <a:rPr lang="EN-US" b="0" i="0" u="none" strike="noStrike"/>
              <a:t>, PC</a:t>
            </a:r>
            <a:r>
              <a:rPr lang="ko-KR" altLang="en-US" b="0" i="0" u="none" strike="noStrike"/>
              <a:t> </a:t>
            </a:r>
            <a:r>
              <a:rPr b="0" i="0" u="none" strike="noStrike"/>
              <a:t>사양</a:t>
            </a:r>
            <a:r>
              <a:rPr lang="EN-US" b="0" i="0" u="none" strike="noStrike"/>
              <a:t>, </a:t>
            </a:r>
            <a:r>
              <a:rPr b="0" i="0" u="none" strike="noStrike"/>
              <a:t>공지사항 등 각 </a:t>
            </a:r>
            <a:r>
              <a:rPr lang="EN-US" b="0" i="0" u="none" strike="noStrike"/>
              <a:t>PC</a:t>
            </a:r>
            <a:r>
              <a:rPr b="0" i="0" u="none" strike="noStrike"/>
              <a:t>방에 정보를 알 수 없는 것이 문제점이라 판단</a:t>
            </a:r>
            <a:r>
              <a:rPr lang="EN-US" b="0" i="0" u="none" strike="noStrike"/>
              <a:t>.</a:t>
            </a:r>
            <a:r>
              <a:rPr lang="ko-KR" altLang="en-US" b="0" i="0" u="none" strike="noStrike"/>
              <a:t> </a:t>
            </a:r>
            <a:r>
              <a:rPr lang="EN-US" b="0" i="0" u="none" strike="noStrike"/>
              <a:t>PC-AREA</a:t>
            </a:r>
            <a:r>
              <a:rPr lang="ko-KR" altLang="en-US" b="0" i="0" u="none" strike="noStrike"/>
              <a:t> </a:t>
            </a:r>
            <a:r>
              <a:rPr b="0" i="0" u="none" strike="noStrike"/>
              <a:t>팀은 이러한 문제점을 웹사이트</a:t>
            </a:r>
            <a:r>
              <a:rPr lang="EN-US" b="0" i="0" u="none" strike="noStrike"/>
              <a:t>, </a:t>
            </a:r>
            <a:r>
              <a:rPr b="0" i="0" u="none" strike="noStrike"/>
              <a:t>안드로이드</a:t>
            </a:r>
            <a:r>
              <a:rPr lang="EN-US" b="0" i="0" u="none" strike="noStrike"/>
              <a:t>, Ios</a:t>
            </a:r>
            <a:r>
              <a:rPr b="0" i="0" u="none" strike="noStrike"/>
              <a:t>를 개발하여 많은 사람들에게 편리성을 제공</a:t>
            </a:r>
            <a:r>
              <a:rPr lang="EN-US" b="0" i="0" u="none" strike="noStrike"/>
              <a:t>.</a:t>
            </a:r>
            <a:endParaRPr lang="EN-US" b="0" i="0" u="none" strike="noStrike"/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i="0" u="none" strike="noStrike"/>
              <a:t>- </a:t>
            </a:r>
            <a:r>
              <a:rPr b="0" i="0" u="none" strike="noStrike"/>
              <a:t>웹 사이트를 통해 각 </a:t>
            </a:r>
            <a:r>
              <a:rPr lang="EN-US" b="0" i="0" u="none" strike="noStrike"/>
              <a:t>PC</a:t>
            </a:r>
            <a:r>
              <a:rPr b="0" i="0" u="none" strike="noStrike"/>
              <a:t>방의 위치와 </a:t>
            </a:r>
            <a:r>
              <a:rPr lang="EN-US" b="0" i="0" u="none" strike="noStrike"/>
              <a:t>PC</a:t>
            </a:r>
            <a:r>
              <a:rPr b="0" i="0" u="none" strike="noStrike"/>
              <a:t>방 관련 뉴스</a:t>
            </a:r>
            <a:r>
              <a:rPr lang="EN-US" b="0" i="0" u="none" strike="noStrike"/>
              <a:t>, </a:t>
            </a:r>
            <a:r>
              <a:rPr b="0" i="0" u="none" strike="noStrike"/>
              <a:t>정보</a:t>
            </a:r>
            <a:r>
              <a:rPr lang="EN-US" b="0" i="0" u="none" strike="noStrike"/>
              <a:t>, </a:t>
            </a:r>
            <a:r>
              <a:rPr b="0" i="0" u="none" strike="noStrike"/>
              <a:t>메뉴</a:t>
            </a:r>
            <a:r>
              <a:rPr lang="EN-US" b="0" i="0" u="none" strike="noStrike"/>
              <a:t>, </a:t>
            </a:r>
            <a:r>
              <a:rPr b="0" i="0" u="none" strike="noStrike"/>
              <a:t>공지사항 및 구인구직 게시판을 구현</a:t>
            </a:r>
            <a:r>
              <a:rPr lang="EN-US" b="0" i="0" u="none" strike="noStrike"/>
              <a:t>.</a:t>
            </a:r>
            <a:endParaRPr lang="EN-US" b="0" i="0" u="none" strike="noStrike"/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i="0" u="none" strike="noStrike"/>
              <a:t>- </a:t>
            </a:r>
            <a:r>
              <a:rPr b="0" i="0" u="none" strike="noStrike"/>
              <a:t>안드로이드와 </a:t>
            </a:r>
            <a:r>
              <a:rPr lang="EN-US" b="0" i="0" u="none" strike="noStrike"/>
              <a:t>ios</a:t>
            </a:r>
            <a:r>
              <a:rPr b="0" i="0" u="none" strike="noStrike"/>
              <a:t>를 통해 잔여</a:t>
            </a:r>
            <a:r>
              <a:rPr lang="ko-KR" altLang="en-US" b="0" i="0" u="none" strike="noStrike"/>
              <a:t> </a:t>
            </a:r>
            <a:r>
              <a:rPr b="0" i="0" u="none" strike="noStrike"/>
              <a:t>자리와 잔여시간 확인 및 각 </a:t>
            </a:r>
            <a:r>
              <a:rPr lang="EN-US" b="0" i="0" u="none" strike="noStrike"/>
              <a:t>PC</a:t>
            </a:r>
            <a:r>
              <a:rPr b="0" i="0" u="none" strike="noStrike"/>
              <a:t>방의 위치와 정보제공 구현</a:t>
            </a:r>
            <a:r>
              <a:rPr lang="EN-US" b="0" i="0" u="none" strike="noStrike"/>
              <a:t>.</a:t>
            </a:r>
            <a:endParaRPr lang="EN-US" b="0" i="0" u="none" strike="noStrike"/>
          </a:p>
        </p:txBody>
      </p:sp>
      <p:sp>
        <p:nvSpPr>
          <p:cNvPr id="87" name="TextBox 86"/>
          <p:cNvSpPr txBox="1"/>
          <p:nvPr/>
        </p:nvSpPr>
        <p:spPr>
          <a:xfrm>
            <a:off x="10475843" y="8923031"/>
            <a:ext cx="6294024" cy="2849370"/>
          </a:xfrm>
          <a:prstGeom prst="rect">
            <a:avLst/>
          </a:prstGeom>
          <a:ln>
            <a:solidFill>
              <a:schemeClr val="lt1"/>
            </a:solidFill>
          </a:ln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b="0" i="0" u="none" strike="noStrike"/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2400" b="1" i="0" u="none" strike="noStrike"/>
              <a:t>사용자</a:t>
            </a:r>
            <a:r>
              <a:rPr lang="EN-US" sz="2400" b="1" i="0" u="none" strike="noStrike"/>
              <a:t>(</a:t>
            </a:r>
            <a:r>
              <a:rPr sz="2400" b="1" i="0" u="none" strike="noStrike"/>
              <a:t>매장</a:t>
            </a:r>
            <a:r>
              <a:rPr lang="EN-US" sz="2400" b="1" i="0" u="none" strike="noStrike"/>
              <a:t>)</a:t>
            </a:r>
            <a:r>
              <a:rPr sz="2400" b="1" i="0" u="none" strike="noStrike"/>
              <a:t>가 입력해야 하는 정보</a:t>
            </a:r>
            <a:endParaRPr sz="2400" b="1" i="0" u="none" strike="noStrike"/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i="0" u="none" strike="noStrike"/>
              <a:t>- PC</a:t>
            </a:r>
            <a:r>
              <a:rPr b="0" i="0" u="none" strike="noStrike"/>
              <a:t>방 사양 및 메뉴판 정보</a:t>
            </a:r>
            <a:endParaRPr b="0" i="0" u="none" strike="noStrike"/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i="0" u="none" strike="noStrike"/>
              <a:t>- </a:t>
            </a:r>
            <a:r>
              <a:rPr b="0" i="0" u="none" strike="noStrike"/>
              <a:t>설치되어</a:t>
            </a:r>
            <a:r>
              <a:rPr lang="ko-KR" altLang="en-US" b="0" i="0" u="none" strike="noStrike"/>
              <a:t> </a:t>
            </a:r>
            <a:r>
              <a:rPr b="0" i="0" u="none" strike="noStrike"/>
              <a:t>있는 게임</a:t>
            </a:r>
            <a:r>
              <a:rPr lang="EN-US" b="0" i="0" u="none" strike="noStrike"/>
              <a:t>, </a:t>
            </a:r>
            <a:r>
              <a:rPr b="0" i="0" u="none" strike="noStrike"/>
              <a:t>프린트 출력 여부 및 가격정보</a:t>
            </a:r>
            <a:endParaRPr b="0" i="0" u="none" strike="noStrike"/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i="0" u="none" strike="noStrike"/>
              <a:t>- </a:t>
            </a:r>
            <a:r>
              <a:rPr b="0" i="0" u="none" strike="noStrike"/>
              <a:t>피시방 좌석 로드맵</a:t>
            </a:r>
            <a:endParaRPr b="0" i="0" u="none" strike="noStrike"/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ko-KR" altLang="en-US"/>
          </a:p>
        </p:txBody>
      </p:sp>
      <p:sp>
        <p:nvSpPr>
          <p:cNvPr id="88" name="TextBox 87"/>
          <p:cNvSpPr txBox="1"/>
          <p:nvPr/>
        </p:nvSpPr>
        <p:spPr>
          <a:xfrm>
            <a:off x="1406455" y="8480802"/>
            <a:ext cx="8661883" cy="5063117"/>
          </a:xfrm>
          <a:prstGeom prst="rect">
            <a:avLst/>
          </a:prstGeom>
          <a:ln>
            <a:solidFill>
              <a:schemeClr val="lt1"/>
            </a:solidFill>
          </a:ln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i="0" u="none" strike="noStrike"/>
              <a:t>PC-AREA</a:t>
            </a:r>
            <a:r>
              <a:rPr b="0" i="0" u="none" strike="noStrike"/>
              <a:t>를 통해 각각의 사용자에게 다음과 같은 서비스를 제공한다</a:t>
            </a:r>
            <a:r>
              <a:rPr lang="EN-US" b="0" i="0" u="none" strike="noStrike"/>
              <a:t>.</a:t>
            </a:r>
            <a:endParaRPr lang="EN-US" b="0" i="0" u="none" strike="noStrike"/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b="0" i="0" u="none" strike="noStrike"/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sz="2400" b="1" i="0" u="none" strike="noStrike"/>
              <a:t>사용자</a:t>
            </a:r>
            <a:r>
              <a:rPr lang="EN-US" sz="2400" b="1" i="0" u="none" strike="noStrike"/>
              <a:t>(</a:t>
            </a:r>
            <a:r>
              <a:rPr sz="2400" b="1" i="0" u="none" strike="noStrike"/>
              <a:t>회원</a:t>
            </a:r>
            <a:r>
              <a:rPr lang="EN-US" sz="2400" b="1" i="0" u="none" strike="noStrike"/>
              <a:t>)</a:t>
            </a:r>
            <a:r>
              <a:rPr sz="2400" b="1" i="0" u="none" strike="noStrike"/>
              <a:t>가 확인할 수 있는 정보</a:t>
            </a:r>
            <a:endParaRPr sz="2400" b="1" i="0" u="none" strike="noStrike"/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i="0" u="none" strike="noStrike"/>
              <a:t>- PC</a:t>
            </a:r>
            <a:r>
              <a:rPr b="0" i="0" u="none" strike="noStrike"/>
              <a:t>방 영업 중 표시 여부</a:t>
            </a:r>
            <a:r>
              <a:rPr lang="EN-US" b="0" i="0" u="none" strike="noStrike"/>
              <a:t>, </a:t>
            </a:r>
            <a:r>
              <a:rPr b="0" i="0" u="none" strike="noStrike"/>
              <a:t>운영시간 </a:t>
            </a:r>
            <a:endParaRPr b="0" i="0" u="none" strike="noStrike"/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i="0" u="none" strike="noStrike"/>
              <a:t>- zone (</a:t>
            </a:r>
            <a:r>
              <a:rPr b="0" i="0" u="none" strike="noStrike"/>
              <a:t>커플석</a:t>
            </a:r>
            <a:r>
              <a:rPr lang="EN-US" b="0" i="0" u="none" strike="noStrike"/>
              <a:t>, </a:t>
            </a:r>
            <a:r>
              <a:rPr b="0" i="0" u="none" strike="noStrike"/>
              <a:t>단체석</a:t>
            </a:r>
            <a:r>
              <a:rPr lang="EN-US" b="0" i="0" u="none" strike="noStrike"/>
              <a:t>) </a:t>
            </a:r>
            <a:r>
              <a:rPr b="0" i="0" u="none" strike="noStrike"/>
              <a:t>유무</a:t>
            </a:r>
            <a:r>
              <a:rPr lang="EN-US" b="0" i="0" u="none" strike="noStrike"/>
              <a:t>, FPS, AOS </a:t>
            </a:r>
            <a:r>
              <a:rPr b="0" i="0" u="none" strike="noStrike"/>
              <a:t>등등 게임에 맞는 모니터 사양 및 </a:t>
            </a:r>
            <a:r>
              <a:rPr lang="EN-US" b="0" i="0" u="none" strike="noStrike"/>
              <a:t>PC </a:t>
            </a:r>
            <a:r>
              <a:rPr b="0" i="0" u="none" strike="noStrike"/>
              <a:t>사양 확인</a:t>
            </a:r>
            <a:endParaRPr b="0" i="0" u="none" strike="noStrike"/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i="0" u="none" strike="noStrike"/>
              <a:t>- </a:t>
            </a:r>
            <a:r>
              <a:rPr b="0" i="0" u="none" strike="noStrike"/>
              <a:t>메뉴판 확인</a:t>
            </a:r>
            <a:endParaRPr b="0" i="0" u="none" strike="noStrike"/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i="0" u="none" strike="noStrike"/>
              <a:t>- PC</a:t>
            </a:r>
            <a:r>
              <a:rPr b="0" i="0" u="none" strike="noStrike"/>
              <a:t>방 잔여 좌석 확인</a:t>
            </a:r>
            <a:endParaRPr b="0" i="0" u="none" strike="noStrike"/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i="0" u="none" strike="noStrike"/>
              <a:t>- </a:t>
            </a:r>
            <a:r>
              <a:rPr b="0" i="0" u="none" strike="noStrike"/>
              <a:t>남아있는 잔여 시간 확인</a:t>
            </a:r>
            <a:endParaRPr b="0" i="0" u="none" strike="noStrike"/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i="0" u="none" strike="noStrike"/>
              <a:t>- </a:t>
            </a:r>
            <a:r>
              <a:rPr b="0" i="0" u="none" strike="noStrike"/>
              <a:t>설치되어</a:t>
            </a:r>
            <a:r>
              <a:rPr lang="ko-KR" altLang="en-US" b="0" i="0" u="none" strike="noStrike"/>
              <a:t> </a:t>
            </a:r>
            <a:r>
              <a:rPr b="0" i="0" u="none" strike="noStrike"/>
              <a:t>있는 게임 확인</a:t>
            </a:r>
            <a:endParaRPr b="0" i="0" u="none" strike="noStrike"/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i="0" u="none" strike="noStrike"/>
              <a:t>- </a:t>
            </a:r>
            <a:r>
              <a:rPr b="0" i="0" u="none" strike="noStrike"/>
              <a:t>리뷰 및 미설치 게임 요청</a:t>
            </a:r>
            <a:endParaRPr b="0" i="0" u="none" strike="noStrike"/>
          </a:p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b="0" i="0" u="none" strike="noStrike"/>
              <a:t>- </a:t>
            </a:r>
            <a:r>
              <a:rPr b="0" i="0" u="none" strike="noStrike"/>
              <a:t>프린트 출력 여부 및 가격정보</a:t>
            </a:r>
            <a:endParaRPr lang="ko-KR" altLang="en-US"/>
          </a:p>
        </p:txBody>
      </p:sp>
      <p:sp>
        <p:nvSpPr>
          <p:cNvPr id="89" name="TextBox 88"/>
          <p:cNvSpPr txBox="1"/>
          <p:nvPr/>
        </p:nvSpPr>
        <p:spPr>
          <a:xfrm>
            <a:off x="1203532" y="16862802"/>
            <a:ext cx="2409410" cy="483402"/>
          </a:xfrm>
          <a:prstGeom prst="rect">
            <a:avLst/>
          </a:prstGeom>
          <a:ln>
            <a:solidFill>
              <a:schemeClr val="lt1"/>
            </a:solidFill>
          </a:ln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b="1" i="0" u="none" strike="noStrike"/>
              <a:t>웹사이트 구현</a:t>
            </a:r>
            <a:r>
              <a:rPr lang="ko-KR" altLang="en-US" b="1" i="0" u="none" strike="noStrike"/>
              <a:t> 이미지</a:t>
            </a:r>
            <a:endParaRPr lang="ko-KR" altLang="en-US" b="1" i="0" u="none" strike="noStrike"/>
          </a:p>
        </p:txBody>
      </p:sp>
      <p:pic>
        <p:nvPicPr>
          <p:cNvPr id="91" name="그림 90"/>
          <p:cNvPicPr>
            <a:picLocks noChangeAspect="1"/>
          </p:cNvPicPr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703042" y="17343380"/>
            <a:ext cx="3532574" cy="5868733"/>
          </a:xfrm>
          <a:prstGeom prst="rect">
            <a:avLst/>
          </a:prstGeom>
        </p:spPr>
      </p:pic>
      <p:sp>
        <p:nvSpPr>
          <p:cNvPr id="92" name="TextBox 91"/>
          <p:cNvSpPr txBox="1"/>
          <p:nvPr/>
        </p:nvSpPr>
        <p:spPr>
          <a:xfrm>
            <a:off x="8390350" y="16877092"/>
            <a:ext cx="2409412" cy="483402"/>
          </a:xfrm>
          <a:prstGeom prst="rect">
            <a:avLst/>
          </a:prstGeom>
          <a:ln>
            <a:solidFill>
              <a:schemeClr val="lt1"/>
            </a:solidFill>
          </a:ln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b="1" i="0" u="none" strike="noStrike"/>
              <a:t>ios</a:t>
            </a:r>
            <a:r>
              <a:rPr b="1" i="0" u="none" strike="noStrike"/>
              <a:t> 구현 </a:t>
            </a:r>
            <a:r>
              <a:rPr lang="ko-KR" altLang="en-US" b="1" i="0" u="none" strike="noStrike"/>
              <a:t>이미지</a:t>
            </a:r>
            <a:endParaRPr lang="ko-KR" altLang="en-US" b="1" i="0" u="none" strike="noStrike"/>
          </a:p>
        </p:txBody>
      </p:sp>
      <p:sp>
        <p:nvSpPr>
          <p:cNvPr id="94" name="TextBox 93"/>
          <p:cNvSpPr txBox="1"/>
          <p:nvPr/>
        </p:nvSpPr>
        <p:spPr>
          <a:xfrm>
            <a:off x="1236662" y="24479244"/>
            <a:ext cx="13047028" cy="227457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b="0" i="0" u="none" strike="noStrike"/>
              <a:t>우리는 인터넷에서 </a:t>
            </a:r>
            <a:r>
              <a:rPr lang="EN-US" b="0" i="0" u="none" strike="noStrike"/>
              <a:t>PC</a:t>
            </a:r>
            <a:r>
              <a:rPr b="0" i="0" u="none" strike="noStrike"/>
              <a:t>방에 대한 상세정보를 정확히 알 수 없는 문제점을</a:t>
            </a:r>
            <a:r>
              <a:rPr lang="ko-KR" altLang="en-US" b="0" i="0" u="none" strike="noStrike"/>
              <a:t> </a:t>
            </a:r>
            <a:r>
              <a:rPr b="0" i="0" u="none" strike="noStrike"/>
              <a:t>해결하기 위해 잔여 자리 및 잔여 시간 확인</a:t>
            </a:r>
            <a:r>
              <a:rPr lang="EN-US" b="0" i="0" u="none" strike="noStrike"/>
              <a:t>, </a:t>
            </a:r>
            <a:r>
              <a:rPr b="0" i="0" u="none" strike="noStrike"/>
              <a:t>메뉴판 확인</a:t>
            </a:r>
            <a:r>
              <a:rPr lang="EN-US" b="0" i="0" u="none" strike="noStrike"/>
              <a:t>, </a:t>
            </a:r>
            <a:endParaRPr lang="EN-US" b="0" i="0" u="none" strike="noStrike"/>
          </a:p>
          <a:p>
            <a:pPr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b="0" i="0" u="none" strike="noStrike"/>
              <a:t>모니터 사양</a:t>
            </a:r>
            <a:r>
              <a:rPr lang="EN-US" b="0" i="0" u="none" strike="noStrike"/>
              <a:t>, PC </a:t>
            </a:r>
            <a:r>
              <a:rPr b="0" i="0" u="none" strike="noStrike"/>
              <a:t>사양 등을 볼 수 있는 애플리케이션을 만들어 불편함을 해소할 수 있을 것이라는 생각을 하였다</a:t>
            </a:r>
            <a:r>
              <a:rPr lang="EN-US" b="0" i="0" u="none" strike="noStrike"/>
              <a:t>.</a:t>
            </a:r>
            <a:endParaRPr lang="EN-US" b="0" i="0" u="none" strike="noStrike"/>
          </a:p>
          <a:p>
            <a:pPr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 b="0" i="0" u="none" strike="noStrike"/>
          </a:p>
          <a:p>
            <a:pPr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b="0" i="0" u="none" strike="noStrike"/>
              <a:t>간편하게 되어있는 화면 구성으로 인해</a:t>
            </a:r>
            <a:r>
              <a:rPr lang="EN-US" b="0" i="0" u="none" strike="noStrike"/>
              <a:t>, PC</a:t>
            </a:r>
            <a:r>
              <a:rPr b="0" i="0" u="none" strike="noStrike"/>
              <a:t>방을 이용하고자 하는 모든 사용자들이 편리하게 사용할 수 있을 것이며</a:t>
            </a:r>
            <a:r>
              <a:rPr lang="EN-US" b="0" i="0" u="none" strike="noStrike"/>
              <a:t>, </a:t>
            </a:r>
            <a:endParaRPr lang="EN-US" b="0" i="0" u="none" strike="noStrike"/>
          </a:p>
          <a:p>
            <a:pPr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b="0" i="0" u="none" strike="noStrike"/>
              <a:t>이 애플리케이션으로 동네 주변 </a:t>
            </a:r>
            <a:r>
              <a:rPr lang="EN-US" b="0" i="0" u="none" strike="noStrike"/>
              <a:t>PC</a:t>
            </a:r>
            <a:r>
              <a:rPr b="0" i="0" u="none" strike="noStrike"/>
              <a:t>방 위치</a:t>
            </a:r>
            <a:r>
              <a:rPr lang="EN-US" b="0" i="0" u="none" strike="noStrike"/>
              <a:t>, PC</a:t>
            </a:r>
            <a:r>
              <a:rPr b="0" i="0" u="none" strike="noStrike"/>
              <a:t>방에 대한 게임 요청</a:t>
            </a:r>
            <a:r>
              <a:rPr lang="EN-US" b="0" i="0" u="none" strike="noStrike"/>
              <a:t>, PC</a:t>
            </a:r>
            <a:r>
              <a:rPr b="0" i="0" u="none" strike="noStrike"/>
              <a:t>방 리뷰 등등 많은 정보를 확인할 수 있다고 예상한다</a:t>
            </a:r>
            <a:r>
              <a:rPr lang="EN-US" b="0" i="0" u="none" strike="noStrike"/>
              <a:t>.</a:t>
            </a:r>
            <a:endParaRPr lang="ko-KR" altLang="en-US"/>
          </a:p>
        </p:txBody>
      </p:sp>
      <p:sp>
        <p:nvSpPr>
          <p:cNvPr id="97" name="TextBox 96"/>
          <p:cNvSpPr txBox="1"/>
          <p:nvPr/>
        </p:nvSpPr>
        <p:spPr>
          <a:xfrm>
            <a:off x="15805566" y="16896148"/>
            <a:ext cx="3052344" cy="483402"/>
          </a:xfrm>
          <a:prstGeom prst="rect">
            <a:avLst/>
          </a:prstGeom>
          <a:ln>
            <a:solidFill>
              <a:schemeClr val="lt1"/>
            </a:solidFill>
          </a:ln>
        </p:spPr>
        <p:txBody>
          <a:bodyPr wrap="square">
            <a:spAutoFit/>
          </a:bodyPr>
          <a:lstStyle/>
          <a:p>
            <a:pPr algn="just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ko-KR" altLang="en-US" b="1" i="0" u="none" strike="noStrike"/>
              <a:t>안드로이드 </a:t>
            </a:r>
            <a:r>
              <a:rPr b="1" i="0" u="none" strike="noStrike"/>
              <a:t>구현 </a:t>
            </a:r>
            <a:r>
              <a:rPr lang="ko-KR" altLang="en-US" b="1" i="0" u="none" strike="noStrike"/>
              <a:t>이미지</a:t>
            </a:r>
            <a:endParaRPr lang="ko-KR" altLang="en-US" b="1" i="0" u="none" strike="noStrike"/>
          </a:p>
        </p:txBody>
      </p:sp>
      <p:pic>
        <p:nvPicPr>
          <p:cNvPr id="98" name="그림 97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8187298" y="17328922"/>
            <a:ext cx="4653434" cy="5868733"/>
          </a:xfrm>
          <a:prstGeom prst="rect">
            <a:avLst/>
          </a:prstGeom>
        </p:spPr>
      </p:pic>
      <p:pic>
        <p:nvPicPr>
          <p:cNvPr id="99" name="그림 98"/>
          <p:cNvPicPr/>
          <p:nvPr/>
        </p:nvPicPr>
        <p:blipFill rotWithShape="1">
          <a:blip r:embed="rId4"/>
          <a:stretch>
            <a:fillRect/>
          </a:stretch>
        </p:blipFill>
        <p:spPr>
          <a:xfrm>
            <a:off x="15831585" y="17329944"/>
            <a:ext cx="4356544" cy="586873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xmlns:mc="http://schemas.openxmlformats.org/markup-compatibility/2006" xmlns:p14="http://schemas.microsoft.com/office/powerpoint/2010/main" mc:Ignorable="p14" p14:dur="500"/>
    </mc:Choice>
    <mc:Fallback>
      <p:transition/>
    </mc:Fallback>
  </mc:AlternateContent>
</p:sld>
</file>

<file path=ppt/theme/theme1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2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ppt/theme/theme3.xml><?xml version="1.0" encoding="utf-8"?>
<a:theme xmlns:r="http://schemas.openxmlformats.org/officeDocument/2006/relationships" xmlns:c="http://schemas.openxmlformats.org/drawingml/2006/chart" xmlns:dgm="http://schemas.openxmlformats.org/drawingml/2006/diagram" xmlns:dsp="http://schemas.microsoft.com/office/drawing/2008/diagram" xmlns:a="http://schemas.openxmlformats.org/drawingml/2006/main" xmlns:pic="http://schemas.openxmlformats.org/drawingml/2006/picture" xmlns:wp="http://schemas.openxmlformats.org/drawingml/2006/wordprocessingDrawing" xmlns:xdr="http://schemas.openxmlformats.org/drawingml/2006/spreadsheetDrawing" xmlns:lc="http://schemas.openxmlformats.org/drawingml/2006/lockedCanvas" xmlns:p="http://schemas.openxmlformats.org/presentation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</a:theme>
</file>

<file path=docProps/app.xml><?xml version="1.0" encoding="utf-8"?>
<ep:Properties xmlns:r="http://schemas.openxmlformats.org/officeDocument/2006/relationships" xmlns:ep="http://schemas.openxmlformats.org/officeDocument/2006/extended-properties" xmlns:vt="http://schemas.openxmlformats.org/officeDocument/2006/docPropsVTypes">
  <ep:Manager/>
  <ep:Company/>
  <ep:Words>247</ep:Words>
  <ep:PresentationFormat>사용자 지정</ep:PresentationFormat>
  <ep:Paragraphs>28</ep:Paragraphs>
  <ep:Slides>1</ep:Slides>
  <ep:Notes>0</ep:Notes>
  <ep:TotalTime>0</ep:TotalTime>
  <ep:HiddenSlides>0</ep:HiddenSlides>
  <ep:MMClips>0</ep:MMClips>
  <ep: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</vt:i4>
      </vt:variant>
    </vt:vector>
  </ep:HeadingPairs>
  <ep:TitlesOfParts>
    <vt:vector size="2" baseType="lpstr">
      <vt:lpstr>Office 테마</vt:lpstr>
      <vt:lpstr>슬라이드 1</vt:lpstr>
    </vt:vector>
  </ep:TitlesOfParts>
  <ep:HyperlinkBase/>
  <ep:Application>Show</ep:Application>
  <ep:AppVersion>12.0000</ep:AppVersion>
</ep:Properties>
</file>

<file path=docProps/core.xml><?xml version="1.0" encoding="utf-8"?>
<cp:coreProperties xmlns:r="http://schemas.openxmlformats.org/officeDocument/2006/relationships"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2020-11-19T05:40:31.000</dcterms:created>
  <dc:creator>yoon jiho</dc:creator>
  <cp:lastModifiedBy>leejunghyun</cp:lastModifiedBy>
  <dcterms:modified xsi:type="dcterms:W3CDTF">2022-11-22T08:13:32.135</dcterms:modified>
  <cp:revision>36</cp:revision>
  <dc:title>PowerPoint 프레젠테이션</dc:title>
  <cp:version/>
</cp:coreProperties>
</file>

<file path=docProps/custom.xml><?xml version="1.0" encoding="utf-8"?>
<cfp:Properties xmlns:r="http://schemas.openxmlformats.org/officeDocument/2006/relationships" xmlns:cfp="http://schemas.openxmlformats.org/officeDocument/2006/custom-properties" xmlns:vt="http://schemas.openxmlformats.org/officeDocument/2006/docPropsVTypes"/>
</file>

<file path=docProps/thumbnail.jpeg>
</file>